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86" r:id="rId2"/>
    <p:sldId id="330" r:id="rId3"/>
    <p:sldId id="279" r:id="rId4"/>
    <p:sldId id="258" r:id="rId5"/>
    <p:sldId id="287" r:id="rId6"/>
    <p:sldId id="291" r:id="rId7"/>
    <p:sldId id="288" r:id="rId8"/>
    <p:sldId id="270" r:id="rId9"/>
    <p:sldId id="331" r:id="rId10"/>
    <p:sldId id="290"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284" r:id="rId48"/>
    <p:sldId id="292" r:id="rId49"/>
    <p:sldId id="332" r:id="rId50"/>
  </p:sldIdLst>
  <p:sldSz cx="12192000"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5634630-9229-5657-415E-7E4FCE8F48BC}"/>
              </a:ext>
            </a:extLst>
          </p:cNvPr>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p>
        </p:txBody>
      </p:sp>
      <p:sp>
        <p:nvSpPr>
          <p:cNvPr id="3" name="عنوان فرعي 2">
            <a:extLst>
              <a:ext uri="{FF2B5EF4-FFF2-40B4-BE49-F238E27FC236}">
                <a16:creationId xmlns:a16="http://schemas.microsoft.com/office/drawing/2014/main" id="{B3679D27-D64B-9CC6-7CFD-7DA5236895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p>
        </p:txBody>
      </p:sp>
      <p:sp>
        <p:nvSpPr>
          <p:cNvPr id="4" name="عنصر نائب للتاريخ 3">
            <a:extLst>
              <a:ext uri="{FF2B5EF4-FFF2-40B4-BE49-F238E27FC236}">
                <a16:creationId xmlns:a16="http://schemas.microsoft.com/office/drawing/2014/main" id="{69A7F12C-4310-CE60-8344-5504AEB2449A}"/>
              </a:ext>
            </a:extLst>
          </p:cNvPr>
          <p:cNvSpPr>
            <a:spLocks noGrp="1"/>
          </p:cNvSpPr>
          <p:nvPr>
            <p:ph type="dt" sz="half" idx="10"/>
          </p:nvPr>
        </p:nvSpPr>
        <p:spPr/>
        <p:txBody>
          <a:bodyPr/>
          <a:lstStyle/>
          <a:p>
            <a:fld id="{74F939CA-63DA-4E36-90B8-03DA2933FA8D}" type="datetimeFigureOut">
              <a:rPr lang="ar-SA" smtClean="0"/>
              <a:t>12/09/1446</a:t>
            </a:fld>
            <a:endParaRPr lang="ar-SA"/>
          </a:p>
        </p:txBody>
      </p:sp>
      <p:sp>
        <p:nvSpPr>
          <p:cNvPr id="5" name="عنصر نائب للتذييل 4">
            <a:extLst>
              <a:ext uri="{FF2B5EF4-FFF2-40B4-BE49-F238E27FC236}">
                <a16:creationId xmlns:a16="http://schemas.microsoft.com/office/drawing/2014/main" id="{71F0F4E1-E097-AF1B-8E5F-CB9C4256FAFC}"/>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EABD3479-1376-C088-20DD-13BA3BE62548}"/>
              </a:ext>
            </a:extLst>
          </p:cNvPr>
          <p:cNvSpPr>
            <a:spLocks noGrp="1"/>
          </p:cNvSpPr>
          <p:nvPr>
            <p:ph type="sldNum" sz="quarter" idx="12"/>
          </p:nvPr>
        </p:nvSpPr>
        <p:spPr/>
        <p:txBody>
          <a:bodyPr/>
          <a:lstStyle/>
          <a:p>
            <a:fld id="{9436B2FA-F9D8-4DDD-9E45-4B77FFF2AD64}" type="slidenum">
              <a:rPr lang="ar-SA" smtClean="0"/>
              <a:t>‹#›</a:t>
            </a:fld>
            <a:endParaRPr lang="ar-SA"/>
          </a:p>
        </p:txBody>
      </p:sp>
    </p:spTree>
    <p:extLst>
      <p:ext uri="{BB962C8B-B14F-4D97-AF65-F5344CB8AC3E}">
        <p14:creationId xmlns:p14="http://schemas.microsoft.com/office/powerpoint/2010/main" val="310850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E34DB7F-B972-168A-0644-3F36970C1136}"/>
              </a:ext>
            </a:extLst>
          </p:cNvPr>
          <p:cNvSpPr>
            <a:spLocks noGrp="1"/>
          </p:cNvSpPr>
          <p:nvPr>
            <p:ph type="title"/>
          </p:nvPr>
        </p:nvSpPr>
        <p:spPr/>
        <p:txBody>
          <a:bodyPr/>
          <a:lstStyle/>
          <a:p>
            <a:r>
              <a:rPr lang="ar-SA"/>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997AF2A9-EDB8-CAEB-2CC1-5A00981539F4}"/>
              </a:ext>
            </a:extLst>
          </p:cNvPr>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968357E1-7D71-8950-8616-4D05C42F0DCB}"/>
              </a:ext>
            </a:extLst>
          </p:cNvPr>
          <p:cNvSpPr>
            <a:spLocks noGrp="1"/>
          </p:cNvSpPr>
          <p:nvPr>
            <p:ph type="dt" sz="half" idx="10"/>
          </p:nvPr>
        </p:nvSpPr>
        <p:spPr/>
        <p:txBody>
          <a:bodyPr/>
          <a:lstStyle/>
          <a:p>
            <a:fld id="{74F939CA-63DA-4E36-90B8-03DA2933FA8D}" type="datetimeFigureOut">
              <a:rPr lang="ar-SA" smtClean="0"/>
              <a:t>12/09/1446</a:t>
            </a:fld>
            <a:endParaRPr lang="ar-SA"/>
          </a:p>
        </p:txBody>
      </p:sp>
      <p:sp>
        <p:nvSpPr>
          <p:cNvPr id="5" name="عنصر نائب للتذييل 4">
            <a:extLst>
              <a:ext uri="{FF2B5EF4-FFF2-40B4-BE49-F238E27FC236}">
                <a16:creationId xmlns:a16="http://schemas.microsoft.com/office/drawing/2014/main" id="{39B6A6BC-6FBD-E62A-1C16-F56F579C04DD}"/>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1DCB02CB-F976-1FFF-5D9F-84E7D4F3B1DA}"/>
              </a:ext>
            </a:extLst>
          </p:cNvPr>
          <p:cNvSpPr>
            <a:spLocks noGrp="1"/>
          </p:cNvSpPr>
          <p:nvPr>
            <p:ph type="sldNum" sz="quarter" idx="12"/>
          </p:nvPr>
        </p:nvSpPr>
        <p:spPr/>
        <p:txBody>
          <a:bodyPr/>
          <a:lstStyle/>
          <a:p>
            <a:fld id="{9436B2FA-F9D8-4DDD-9E45-4B77FFF2AD64}" type="slidenum">
              <a:rPr lang="ar-SA" smtClean="0"/>
              <a:t>‹#›</a:t>
            </a:fld>
            <a:endParaRPr lang="ar-SA"/>
          </a:p>
        </p:txBody>
      </p:sp>
    </p:spTree>
    <p:extLst>
      <p:ext uri="{BB962C8B-B14F-4D97-AF65-F5344CB8AC3E}">
        <p14:creationId xmlns:p14="http://schemas.microsoft.com/office/powerpoint/2010/main" val="510831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E0E3884F-528D-1B9C-E6A4-9F433AFE9EA9}"/>
              </a:ext>
            </a:extLst>
          </p:cNvPr>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E7E1F624-88D9-9205-0151-BE02D2954B72}"/>
              </a:ext>
            </a:extLst>
          </p:cNvPr>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7D3063C0-DEE0-CDBF-A587-8C87AC95E29B}"/>
              </a:ext>
            </a:extLst>
          </p:cNvPr>
          <p:cNvSpPr>
            <a:spLocks noGrp="1"/>
          </p:cNvSpPr>
          <p:nvPr>
            <p:ph type="dt" sz="half" idx="10"/>
          </p:nvPr>
        </p:nvSpPr>
        <p:spPr/>
        <p:txBody>
          <a:bodyPr/>
          <a:lstStyle/>
          <a:p>
            <a:fld id="{74F939CA-63DA-4E36-90B8-03DA2933FA8D}" type="datetimeFigureOut">
              <a:rPr lang="ar-SA" smtClean="0"/>
              <a:t>12/09/1446</a:t>
            </a:fld>
            <a:endParaRPr lang="ar-SA"/>
          </a:p>
        </p:txBody>
      </p:sp>
      <p:sp>
        <p:nvSpPr>
          <p:cNvPr id="5" name="عنصر نائب للتذييل 4">
            <a:extLst>
              <a:ext uri="{FF2B5EF4-FFF2-40B4-BE49-F238E27FC236}">
                <a16:creationId xmlns:a16="http://schemas.microsoft.com/office/drawing/2014/main" id="{B5B95391-B198-047B-6FF7-535551761C96}"/>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98D1CEF0-5CE2-B8C6-CCD1-0B3528238B66}"/>
              </a:ext>
            </a:extLst>
          </p:cNvPr>
          <p:cNvSpPr>
            <a:spLocks noGrp="1"/>
          </p:cNvSpPr>
          <p:nvPr>
            <p:ph type="sldNum" sz="quarter" idx="12"/>
          </p:nvPr>
        </p:nvSpPr>
        <p:spPr/>
        <p:txBody>
          <a:bodyPr/>
          <a:lstStyle/>
          <a:p>
            <a:fld id="{9436B2FA-F9D8-4DDD-9E45-4B77FFF2AD64}" type="slidenum">
              <a:rPr lang="ar-SA" smtClean="0"/>
              <a:t>‹#›</a:t>
            </a:fld>
            <a:endParaRPr lang="ar-SA"/>
          </a:p>
        </p:txBody>
      </p:sp>
    </p:spTree>
    <p:extLst>
      <p:ext uri="{BB962C8B-B14F-4D97-AF65-F5344CB8AC3E}">
        <p14:creationId xmlns:p14="http://schemas.microsoft.com/office/powerpoint/2010/main" val="2865255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89D85106-A470-4F34-B746-F49D901D3BE4}"/>
              </a:ext>
            </a:extLst>
          </p:cNvPr>
          <p:cNvSpPr>
            <a:spLocks noGrp="1"/>
          </p:cNvSpPr>
          <p:nvPr>
            <p:ph type="pic" sz="quarter" idx="10"/>
          </p:nvPr>
        </p:nvSpPr>
        <p:spPr>
          <a:xfrm>
            <a:off x="8621034" y="2521131"/>
            <a:ext cx="1080000" cy="1080000"/>
          </a:xfrm>
          <a:custGeom>
            <a:avLst/>
            <a:gdLst>
              <a:gd name="connsiteX0" fmla="*/ 692491 w 1384981"/>
              <a:gd name="connsiteY0" fmla="*/ 0 h 1384982"/>
              <a:gd name="connsiteX1" fmla="*/ 1370913 w 1384981"/>
              <a:gd name="connsiteY1" fmla="*/ 552930 h 1384982"/>
              <a:gd name="connsiteX2" fmla="*/ 1384981 w 1384981"/>
              <a:gd name="connsiteY2" fmla="*/ 692481 h 1384982"/>
              <a:gd name="connsiteX3" fmla="*/ 1384981 w 1384981"/>
              <a:gd name="connsiteY3" fmla="*/ 692501 h 1384982"/>
              <a:gd name="connsiteX4" fmla="*/ 1370913 w 1384981"/>
              <a:gd name="connsiteY4" fmla="*/ 832052 h 1384982"/>
              <a:gd name="connsiteX5" fmla="*/ 692491 w 1384981"/>
              <a:gd name="connsiteY5" fmla="*/ 1384982 h 1384982"/>
              <a:gd name="connsiteX6" fmla="*/ 0 w 1384981"/>
              <a:gd name="connsiteY6" fmla="*/ 692491 h 1384982"/>
              <a:gd name="connsiteX7" fmla="*/ 692491 w 1384981"/>
              <a:gd name="connsiteY7" fmla="*/ 0 h 13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981" h="1384982">
                <a:moveTo>
                  <a:pt x="692491" y="0"/>
                </a:moveTo>
                <a:cubicBezTo>
                  <a:pt x="1027137" y="0"/>
                  <a:pt x="1306341" y="237374"/>
                  <a:pt x="1370913" y="552930"/>
                </a:cubicBezTo>
                <a:lnTo>
                  <a:pt x="1384981" y="692481"/>
                </a:lnTo>
                <a:lnTo>
                  <a:pt x="1384981" y="692501"/>
                </a:lnTo>
                <a:lnTo>
                  <a:pt x="1370913" y="832052"/>
                </a:lnTo>
                <a:cubicBezTo>
                  <a:pt x="1306341" y="1147609"/>
                  <a:pt x="1027137" y="1384982"/>
                  <a:pt x="692491" y="1384982"/>
                </a:cubicBezTo>
                <a:cubicBezTo>
                  <a:pt x="310039" y="1384982"/>
                  <a:pt x="0" y="1074943"/>
                  <a:pt x="0" y="692491"/>
                </a:cubicBezTo>
                <a:cubicBezTo>
                  <a:pt x="0" y="310039"/>
                  <a:pt x="310039" y="0"/>
                  <a:pt x="692491" y="0"/>
                </a:cubicBezTo>
                <a:close/>
              </a:path>
            </a:pathLst>
          </a:custGeom>
        </p:spPr>
        <p:txBody>
          <a:bodyPr wrap="square">
            <a:noAutofit/>
          </a:bodyPr>
          <a:lstStyle>
            <a:lvl1pPr algn="l" rtl="0">
              <a:defRPr/>
            </a:lvl1pPr>
          </a:lstStyle>
          <a:p>
            <a:endParaRPr lang="aa-ET" dirty="0"/>
          </a:p>
        </p:txBody>
      </p:sp>
      <p:sp>
        <p:nvSpPr>
          <p:cNvPr id="18" name="Picture Placeholder 17">
            <a:extLst>
              <a:ext uri="{FF2B5EF4-FFF2-40B4-BE49-F238E27FC236}">
                <a16:creationId xmlns:a16="http://schemas.microsoft.com/office/drawing/2014/main" id="{9E8B5A30-8093-4E87-A715-4ABD50B83AB0}"/>
              </a:ext>
            </a:extLst>
          </p:cNvPr>
          <p:cNvSpPr>
            <a:spLocks noGrp="1"/>
          </p:cNvSpPr>
          <p:nvPr>
            <p:ph type="pic" sz="quarter" idx="11"/>
          </p:nvPr>
        </p:nvSpPr>
        <p:spPr>
          <a:xfrm>
            <a:off x="5403510" y="2521131"/>
            <a:ext cx="1080000" cy="1080000"/>
          </a:xfrm>
          <a:custGeom>
            <a:avLst/>
            <a:gdLst>
              <a:gd name="connsiteX0" fmla="*/ 692490 w 1384981"/>
              <a:gd name="connsiteY0" fmla="*/ 0 h 1384982"/>
              <a:gd name="connsiteX1" fmla="*/ 1384981 w 1384981"/>
              <a:gd name="connsiteY1" fmla="*/ 692491 h 1384982"/>
              <a:gd name="connsiteX2" fmla="*/ 692490 w 1384981"/>
              <a:gd name="connsiteY2" fmla="*/ 1384982 h 1384982"/>
              <a:gd name="connsiteX3" fmla="*/ 14068 w 1384981"/>
              <a:gd name="connsiteY3" fmla="*/ 832052 h 1384982"/>
              <a:gd name="connsiteX4" fmla="*/ 0 w 1384981"/>
              <a:gd name="connsiteY4" fmla="*/ 692501 h 1384982"/>
              <a:gd name="connsiteX5" fmla="*/ 0 w 1384981"/>
              <a:gd name="connsiteY5" fmla="*/ 692481 h 1384982"/>
              <a:gd name="connsiteX6" fmla="*/ 14068 w 1384981"/>
              <a:gd name="connsiteY6" fmla="*/ 552930 h 1384982"/>
              <a:gd name="connsiteX7" fmla="*/ 692490 w 1384981"/>
              <a:gd name="connsiteY7" fmla="*/ 0 h 13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981" h="1384982">
                <a:moveTo>
                  <a:pt x="692490" y="0"/>
                </a:moveTo>
                <a:cubicBezTo>
                  <a:pt x="1074942" y="0"/>
                  <a:pt x="1384981" y="310039"/>
                  <a:pt x="1384981" y="692491"/>
                </a:cubicBezTo>
                <a:cubicBezTo>
                  <a:pt x="1384981" y="1074943"/>
                  <a:pt x="1074942" y="1384982"/>
                  <a:pt x="692490" y="1384982"/>
                </a:cubicBezTo>
                <a:cubicBezTo>
                  <a:pt x="357845" y="1384982"/>
                  <a:pt x="78640" y="1147609"/>
                  <a:pt x="14068" y="832052"/>
                </a:cubicBezTo>
                <a:lnTo>
                  <a:pt x="0" y="692501"/>
                </a:lnTo>
                <a:lnTo>
                  <a:pt x="0" y="692481"/>
                </a:lnTo>
                <a:lnTo>
                  <a:pt x="14068" y="552930"/>
                </a:lnTo>
                <a:cubicBezTo>
                  <a:pt x="78640" y="237374"/>
                  <a:pt x="357845" y="0"/>
                  <a:pt x="692490" y="0"/>
                </a:cubicBezTo>
                <a:close/>
              </a:path>
            </a:pathLst>
          </a:custGeom>
        </p:spPr>
        <p:txBody>
          <a:bodyPr wrap="square">
            <a:noAutofit/>
          </a:bodyPr>
          <a:lstStyle>
            <a:lvl1pPr algn="l" rtl="0">
              <a:defRPr/>
            </a:lvl1pPr>
          </a:lstStyle>
          <a:p>
            <a:endParaRPr lang="aa-ET" dirty="0"/>
          </a:p>
        </p:txBody>
      </p:sp>
      <p:sp>
        <p:nvSpPr>
          <p:cNvPr id="19" name="Picture Placeholder 18">
            <a:extLst>
              <a:ext uri="{FF2B5EF4-FFF2-40B4-BE49-F238E27FC236}">
                <a16:creationId xmlns:a16="http://schemas.microsoft.com/office/drawing/2014/main" id="{F13850D5-C452-4823-BD44-333F875CCAFA}"/>
              </a:ext>
            </a:extLst>
          </p:cNvPr>
          <p:cNvSpPr>
            <a:spLocks noGrp="1"/>
          </p:cNvSpPr>
          <p:nvPr>
            <p:ph type="pic" sz="quarter" idx="12"/>
          </p:nvPr>
        </p:nvSpPr>
        <p:spPr>
          <a:xfrm>
            <a:off x="1913561" y="2521131"/>
            <a:ext cx="1080000" cy="1080000"/>
          </a:xfrm>
          <a:custGeom>
            <a:avLst/>
            <a:gdLst>
              <a:gd name="connsiteX0" fmla="*/ 692490 w 1384981"/>
              <a:gd name="connsiteY0" fmla="*/ 0 h 1384982"/>
              <a:gd name="connsiteX1" fmla="*/ 1384981 w 1384981"/>
              <a:gd name="connsiteY1" fmla="*/ 692491 h 1384982"/>
              <a:gd name="connsiteX2" fmla="*/ 692490 w 1384981"/>
              <a:gd name="connsiteY2" fmla="*/ 1384982 h 1384982"/>
              <a:gd name="connsiteX3" fmla="*/ 14068 w 1384981"/>
              <a:gd name="connsiteY3" fmla="*/ 832052 h 1384982"/>
              <a:gd name="connsiteX4" fmla="*/ 0 w 1384981"/>
              <a:gd name="connsiteY4" fmla="*/ 692501 h 1384982"/>
              <a:gd name="connsiteX5" fmla="*/ 0 w 1384981"/>
              <a:gd name="connsiteY5" fmla="*/ 692481 h 1384982"/>
              <a:gd name="connsiteX6" fmla="*/ 14068 w 1384981"/>
              <a:gd name="connsiteY6" fmla="*/ 552930 h 1384982"/>
              <a:gd name="connsiteX7" fmla="*/ 692490 w 1384981"/>
              <a:gd name="connsiteY7" fmla="*/ 0 h 138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981" h="1384982">
                <a:moveTo>
                  <a:pt x="692490" y="0"/>
                </a:moveTo>
                <a:cubicBezTo>
                  <a:pt x="1074942" y="0"/>
                  <a:pt x="1384981" y="310039"/>
                  <a:pt x="1384981" y="692491"/>
                </a:cubicBezTo>
                <a:cubicBezTo>
                  <a:pt x="1384981" y="1074943"/>
                  <a:pt x="1074942" y="1384982"/>
                  <a:pt x="692490" y="1384982"/>
                </a:cubicBezTo>
                <a:cubicBezTo>
                  <a:pt x="357845" y="1384982"/>
                  <a:pt x="78640" y="1147609"/>
                  <a:pt x="14068" y="832052"/>
                </a:cubicBezTo>
                <a:lnTo>
                  <a:pt x="0" y="692501"/>
                </a:lnTo>
                <a:lnTo>
                  <a:pt x="0" y="692481"/>
                </a:lnTo>
                <a:lnTo>
                  <a:pt x="14068" y="552930"/>
                </a:lnTo>
                <a:cubicBezTo>
                  <a:pt x="78640" y="237374"/>
                  <a:pt x="357845" y="0"/>
                  <a:pt x="692490" y="0"/>
                </a:cubicBezTo>
                <a:close/>
              </a:path>
            </a:pathLst>
          </a:custGeom>
        </p:spPr>
        <p:txBody>
          <a:bodyPr wrap="square">
            <a:noAutofit/>
          </a:bodyPr>
          <a:lstStyle>
            <a:lvl1pPr algn="l" rtl="0">
              <a:defRPr/>
            </a:lvl1pPr>
          </a:lstStyle>
          <a:p>
            <a:endParaRPr lang="aa-ET"/>
          </a:p>
        </p:txBody>
      </p:sp>
    </p:spTree>
    <p:extLst>
      <p:ext uri="{BB962C8B-B14F-4D97-AF65-F5344CB8AC3E}">
        <p14:creationId xmlns:p14="http://schemas.microsoft.com/office/powerpoint/2010/main" val="4037891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C524617-FB20-2A89-CF40-0136C0E3DB51}"/>
              </a:ext>
            </a:extLst>
          </p:cNvPr>
          <p:cNvSpPr>
            <a:spLocks noGrp="1"/>
          </p:cNvSpPr>
          <p:nvPr>
            <p:ph type="title"/>
          </p:nvPr>
        </p:nvSpPr>
        <p:spPr/>
        <p:txBody>
          <a:body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8FB522E9-85F7-0B1A-96ED-7FF6AB0CB897}"/>
              </a:ext>
            </a:extLst>
          </p:cNvPr>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D07D73C2-54EA-4CC4-7209-39D977D3317B}"/>
              </a:ext>
            </a:extLst>
          </p:cNvPr>
          <p:cNvSpPr>
            <a:spLocks noGrp="1"/>
          </p:cNvSpPr>
          <p:nvPr>
            <p:ph type="dt" sz="half" idx="10"/>
          </p:nvPr>
        </p:nvSpPr>
        <p:spPr/>
        <p:txBody>
          <a:bodyPr/>
          <a:lstStyle/>
          <a:p>
            <a:fld id="{74F939CA-63DA-4E36-90B8-03DA2933FA8D}" type="datetimeFigureOut">
              <a:rPr lang="ar-SA" smtClean="0"/>
              <a:t>12/09/1446</a:t>
            </a:fld>
            <a:endParaRPr lang="ar-SA"/>
          </a:p>
        </p:txBody>
      </p:sp>
      <p:sp>
        <p:nvSpPr>
          <p:cNvPr id="5" name="عنصر نائب للتذييل 4">
            <a:extLst>
              <a:ext uri="{FF2B5EF4-FFF2-40B4-BE49-F238E27FC236}">
                <a16:creationId xmlns:a16="http://schemas.microsoft.com/office/drawing/2014/main" id="{67CFE8F4-D5E8-2234-7CDD-DCB195BA4B9B}"/>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86377C8A-197E-65A0-868B-67BF1094C7E9}"/>
              </a:ext>
            </a:extLst>
          </p:cNvPr>
          <p:cNvSpPr>
            <a:spLocks noGrp="1"/>
          </p:cNvSpPr>
          <p:nvPr>
            <p:ph type="sldNum" sz="quarter" idx="12"/>
          </p:nvPr>
        </p:nvSpPr>
        <p:spPr/>
        <p:txBody>
          <a:bodyPr/>
          <a:lstStyle/>
          <a:p>
            <a:fld id="{9436B2FA-F9D8-4DDD-9E45-4B77FFF2AD64}" type="slidenum">
              <a:rPr lang="ar-SA" smtClean="0"/>
              <a:t>‹#›</a:t>
            </a:fld>
            <a:endParaRPr lang="ar-SA"/>
          </a:p>
        </p:txBody>
      </p:sp>
    </p:spTree>
    <p:extLst>
      <p:ext uri="{BB962C8B-B14F-4D97-AF65-F5344CB8AC3E}">
        <p14:creationId xmlns:p14="http://schemas.microsoft.com/office/powerpoint/2010/main" val="3090675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7AD50CB-483C-2FE2-2670-34B39E894F3A}"/>
              </a:ext>
            </a:extLst>
          </p:cNvPr>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3C9D6F97-DF6A-D92A-9867-3E36E98E87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4" name="عنصر نائب للتاريخ 3">
            <a:extLst>
              <a:ext uri="{FF2B5EF4-FFF2-40B4-BE49-F238E27FC236}">
                <a16:creationId xmlns:a16="http://schemas.microsoft.com/office/drawing/2014/main" id="{A686646B-BDB8-12FC-7716-D4FAFDB7A49B}"/>
              </a:ext>
            </a:extLst>
          </p:cNvPr>
          <p:cNvSpPr>
            <a:spLocks noGrp="1"/>
          </p:cNvSpPr>
          <p:nvPr>
            <p:ph type="dt" sz="half" idx="10"/>
          </p:nvPr>
        </p:nvSpPr>
        <p:spPr/>
        <p:txBody>
          <a:bodyPr/>
          <a:lstStyle/>
          <a:p>
            <a:fld id="{74F939CA-63DA-4E36-90B8-03DA2933FA8D}" type="datetimeFigureOut">
              <a:rPr lang="ar-SA" smtClean="0"/>
              <a:t>12/09/1446</a:t>
            </a:fld>
            <a:endParaRPr lang="ar-SA"/>
          </a:p>
        </p:txBody>
      </p:sp>
      <p:sp>
        <p:nvSpPr>
          <p:cNvPr id="5" name="عنصر نائب للتذييل 4">
            <a:extLst>
              <a:ext uri="{FF2B5EF4-FFF2-40B4-BE49-F238E27FC236}">
                <a16:creationId xmlns:a16="http://schemas.microsoft.com/office/drawing/2014/main" id="{E1DFB846-DA99-5A5A-F87D-CF3F3C1365D4}"/>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36E21685-DFFE-8070-371F-7D3BBDB2314A}"/>
              </a:ext>
            </a:extLst>
          </p:cNvPr>
          <p:cNvSpPr>
            <a:spLocks noGrp="1"/>
          </p:cNvSpPr>
          <p:nvPr>
            <p:ph type="sldNum" sz="quarter" idx="12"/>
          </p:nvPr>
        </p:nvSpPr>
        <p:spPr/>
        <p:txBody>
          <a:bodyPr/>
          <a:lstStyle/>
          <a:p>
            <a:fld id="{9436B2FA-F9D8-4DDD-9E45-4B77FFF2AD64}" type="slidenum">
              <a:rPr lang="ar-SA" smtClean="0"/>
              <a:t>‹#›</a:t>
            </a:fld>
            <a:endParaRPr lang="ar-SA"/>
          </a:p>
        </p:txBody>
      </p:sp>
    </p:spTree>
    <p:extLst>
      <p:ext uri="{BB962C8B-B14F-4D97-AF65-F5344CB8AC3E}">
        <p14:creationId xmlns:p14="http://schemas.microsoft.com/office/powerpoint/2010/main" val="3155747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D81A15C-0B18-051A-775C-32C739ED9F7F}"/>
              </a:ext>
            </a:extLst>
          </p:cNvPr>
          <p:cNvSpPr>
            <a:spLocks noGrp="1"/>
          </p:cNvSpPr>
          <p:nvPr>
            <p:ph type="title"/>
          </p:nvPr>
        </p:nvSpPr>
        <p:spPr/>
        <p:txBody>
          <a:body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840DF537-5341-E036-213C-14BF2F7A31E3}"/>
              </a:ext>
            </a:extLst>
          </p:cNvPr>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a:extLst>
              <a:ext uri="{FF2B5EF4-FFF2-40B4-BE49-F238E27FC236}">
                <a16:creationId xmlns:a16="http://schemas.microsoft.com/office/drawing/2014/main" id="{3C86E7BE-5AA3-F4B5-98D6-67EF44864A47}"/>
              </a:ext>
            </a:extLst>
          </p:cNvPr>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a:extLst>
              <a:ext uri="{FF2B5EF4-FFF2-40B4-BE49-F238E27FC236}">
                <a16:creationId xmlns:a16="http://schemas.microsoft.com/office/drawing/2014/main" id="{FD9242AF-F6C7-64F5-81B7-894F294564CA}"/>
              </a:ext>
            </a:extLst>
          </p:cNvPr>
          <p:cNvSpPr>
            <a:spLocks noGrp="1"/>
          </p:cNvSpPr>
          <p:nvPr>
            <p:ph type="dt" sz="half" idx="10"/>
          </p:nvPr>
        </p:nvSpPr>
        <p:spPr/>
        <p:txBody>
          <a:bodyPr/>
          <a:lstStyle/>
          <a:p>
            <a:fld id="{74F939CA-63DA-4E36-90B8-03DA2933FA8D}" type="datetimeFigureOut">
              <a:rPr lang="ar-SA" smtClean="0"/>
              <a:t>12/09/1446</a:t>
            </a:fld>
            <a:endParaRPr lang="ar-SA"/>
          </a:p>
        </p:txBody>
      </p:sp>
      <p:sp>
        <p:nvSpPr>
          <p:cNvPr id="6" name="عنصر نائب للتذييل 5">
            <a:extLst>
              <a:ext uri="{FF2B5EF4-FFF2-40B4-BE49-F238E27FC236}">
                <a16:creationId xmlns:a16="http://schemas.microsoft.com/office/drawing/2014/main" id="{3E38D86C-7D50-E60B-D643-4085B48DD36E}"/>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F34E88F0-088A-E045-0E29-8B74F0CAF5CD}"/>
              </a:ext>
            </a:extLst>
          </p:cNvPr>
          <p:cNvSpPr>
            <a:spLocks noGrp="1"/>
          </p:cNvSpPr>
          <p:nvPr>
            <p:ph type="sldNum" sz="quarter" idx="12"/>
          </p:nvPr>
        </p:nvSpPr>
        <p:spPr/>
        <p:txBody>
          <a:bodyPr/>
          <a:lstStyle/>
          <a:p>
            <a:fld id="{9436B2FA-F9D8-4DDD-9E45-4B77FFF2AD64}" type="slidenum">
              <a:rPr lang="ar-SA" smtClean="0"/>
              <a:t>‹#›</a:t>
            </a:fld>
            <a:endParaRPr lang="ar-SA"/>
          </a:p>
        </p:txBody>
      </p:sp>
    </p:spTree>
    <p:extLst>
      <p:ext uri="{BB962C8B-B14F-4D97-AF65-F5344CB8AC3E}">
        <p14:creationId xmlns:p14="http://schemas.microsoft.com/office/powerpoint/2010/main" val="30177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F9D5E78-3518-CAAD-306A-0E6A45C5FA2B}"/>
              </a:ext>
            </a:extLst>
          </p:cNvPr>
          <p:cNvSpPr>
            <a:spLocks noGrp="1"/>
          </p:cNvSpPr>
          <p:nvPr>
            <p:ph type="title"/>
          </p:nvPr>
        </p:nvSpPr>
        <p:spPr>
          <a:xfrm>
            <a:off x="839788" y="365125"/>
            <a:ext cx="10515600" cy="1325563"/>
          </a:xfrm>
        </p:spPr>
        <p:txBody>
          <a:body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B9F57DCF-2757-FAC7-F789-56BAB3789F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عنصر نائب للمحتوى 3">
            <a:extLst>
              <a:ext uri="{FF2B5EF4-FFF2-40B4-BE49-F238E27FC236}">
                <a16:creationId xmlns:a16="http://schemas.microsoft.com/office/drawing/2014/main" id="{3BCF37F3-FAF0-C2BA-ED6F-65A96CFF8245}"/>
              </a:ext>
            </a:extLst>
          </p:cNvPr>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a:extLst>
              <a:ext uri="{FF2B5EF4-FFF2-40B4-BE49-F238E27FC236}">
                <a16:creationId xmlns:a16="http://schemas.microsoft.com/office/drawing/2014/main" id="{E9782A99-714F-F7A8-BDD0-F8196BD834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عنصر نائب للمحتوى 5">
            <a:extLst>
              <a:ext uri="{FF2B5EF4-FFF2-40B4-BE49-F238E27FC236}">
                <a16:creationId xmlns:a16="http://schemas.microsoft.com/office/drawing/2014/main" id="{8D7F155F-0C61-42E9-E9A1-8BAF769DF495}"/>
              </a:ext>
            </a:extLst>
          </p:cNvPr>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a:extLst>
              <a:ext uri="{FF2B5EF4-FFF2-40B4-BE49-F238E27FC236}">
                <a16:creationId xmlns:a16="http://schemas.microsoft.com/office/drawing/2014/main" id="{6A8A9AA8-766D-9D8E-2FD6-62606B092BDE}"/>
              </a:ext>
            </a:extLst>
          </p:cNvPr>
          <p:cNvSpPr>
            <a:spLocks noGrp="1"/>
          </p:cNvSpPr>
          <p:nvPr>
            <p:ph type="dt" sz="half" idx="10"/>
          </p:nvPr>
        </p:nvSpPr>
        <p:spPr/>
        <p:txBody>
          <a:bodyPr/>
          <a:lstStyle/>
          <a:p>
            <a:fld id="{74F939CA-63DA-4E36-90B8-03DA2933FA8D}" type="datetimeFigureOut">
              <a:rPr lang="ar-SA" smtClean="0"/>
              <a:t>12/09/1446</a:t>
            </a:fld>
            <a:endParaRPr lang="ar-SA"/>
          </a:p>
        </p:txBody>
      </p:sp>
      <p:sp>
        <p:nvSpPr>
          <p:cNvPr id="8" name="عنصر نائب للتذييل 7">
            <a:extLst>
              <a:ext uri="{FF2B5EF4-FFF2-40B4-BE49-F238E27FC236}">
                <a16:creationId xmlns:a16="http://schemas.microsoft.com/office/drawing/2014/main" id="{1D339753-A0F5-F45B-E4C1-B62C1DF5E851}"/>
              </a:ext>
            </a:extLst>
          </p:cNvPr>
          <p:cNvSpPr>
            <a:spLocks noGrp="1"/>
          </p:cNvSpPr>
          <p:nvPr>
            <p:ph type="ftr" sz="quarter" idx="11"/>
          </p:nvPr>
        </p:nvSpPr>
        <p:spPr/>
        <p:txBody>
          <a:bodyPr/>
          <a:lstStyle/>
          <a:p>
            <a:endParaRPr lang="ar-SA"/>
          </a:p>
        </p:txBody>
      </p:sp>
      <p:sp>
        <p:nvSpPr>
          <p:cNvPr id="9" name="عنصر نائب لرقم الشريحة 8">
            <a:extLst>
              <a:ext uri="{FF2B5EF4-FFF2-40B4-BE49-F238E27FC236}">
                <a16:creationId xmlns:a16="http://schemas.microsoft.com/office/drawing/2014/main" id="{30A495BA-E379-07D6-A467-040F37110CF3}"/>
              </a:ext>
            </a:extLst>
          </p:cNvPr>
          <p:cNvSpPr>
            <a:spLocks noGrp="1"/>
          </p:cNvSpPr>
          <p:nvPr>
            <p:ph type="sldNum" sz="quarter" idx="12"/>
          </p:nvPr>
        </p:nvSpPr>
        <p:spPr/>
        <p:txBody>
          <a:bodyPr/>
          <a:lstStyle/>
          <a:p>
            <a:fld id="{9436B2FA-F9D8-4DDD-9E45-4B77FFF2AD64}" type="slidenum">
              <a:rPr lang="ar-SA" smtClean="0"/>
              <a:t>‹#›</a:t>
            </a:fld>
            <a:endParaRPr lang="ar-SA"/>
          </a:p>
        </p:txBody>
      </p:sp>
    </p:spTree>
    <p:extLst>
      <p:ext uri="{BB962C8B-B14F-4D97-AF65-F5344CB8AC3E}">
        <p14:creationId xmlns:p14="http://schemas.microsoft.com/office/powerpoint/2010/main" val="3987256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6416C9B-CA12-4303-3057-3BC081292E7D}"/>
              </a:ext>
            </a:extLst>
          </p:cNvPr>
          <p:cNvSpPr>
            <a:spLocks noGrp="1"/>
          </p:cNvSpPr>
          <p:nvPr>
            <p:ph type="title"/>
          </p:nvPr>
        </p:nvSpPr>
        <p:spPr/>
        <p:txBody>
          <a:bodyPr/>
          <a:lstStyle/>
          <a:p>
            <a:r>
              <a:rPr lang="ar-SA"/>
              <a:t>انقر لتحرير نمط عنوان الشكل الرئيسي</a:t>
            </a:r>
          </a:p>
        </p:txBody>
      </p:sp>
      <p:sp>
        <p:nvSpPr>
          <p:cNvPr id="3" name="عنصر نائب للتاريخ 2">
            <a:extLst>
              <a:ext uri="{FF2B5EF4-FFF2-40B4-BE49-F238E27FC236}">
                <a16:creationId xmlns:a16="http://schemas.microsoft.com/office/drawing/2014/main" id="{02CE3631-DB8A-525C-6349-07C036B7609F}"/>
              </a:ext>
            </a:extLst>
          </p:cNvPr>
          <p:cNvSpPr>
            <a:spLocks noGrp="1"/>
          </p:cNvSpPr>
          <p:nvPr>
            <p:ph type="dt" sz="half" idx="10"/>
          </p:nvPr>
        </p:nvSpPr>
        <p:spPr/>
        <p:txBody>
          <a:bodyPr/>
          <a:lstStyle/>
          <a:p>
            <a:fld id="{74F939CA-63DA-4E36-90B8-03DA2933FA8D}" type="datetimeFigureOut">
              <a:rPr lang="ar-SA" smtClean="0"/>
              <a:t>12/09/1446</a:t>
            </a:fld>
            <a:endParaRPr lang="ar-SA"/>
          </a:p>
        </p:txBody>
      </p:sp>
      <p:sp>
        <p:nvSpPr>
          <p:cNvPr id="4" name="عنصر نائب للتذييل 3">
            <a:extLst>
              <a:ext uri="{FF2B5EF4-FFF2-40B4-BE49-F238E27FC236}">
                <a16:creationId xmlns:a16="http://schemas.microsoft.com/office/drawing/2014/main" id="{050047E2-9446-944D-95A8-5C2E60F02747}"/>
              </a:ext>
            </a:extLst>
          </p:cNvPr>
          <p:cNvSpPr>
            <a:spLocks noGrp="1"/>
          </p:cNvSpPr>
          <p:nvPr>
            <p:ph type="ftr" sz="quarter" idx="11"/>
          </p:nvPr>
        </p:nvSpPr>
        <p:spPr/>
        <p:txBody>
          <a:bodyPr/>
          <a:lstStyle/>
          <a:p>
            <a:endParaRPr lang="ar-SA"/>
          </a:p>
        </p:txBody>
      </p:sp>
      <p:sp>
        <p:nvSpPr>
          <p:cNvPr id="5" name="عنصر نائب لرقم الشريحة 4">
            <a:extLst>
              <a:ext uri="{FF2B5EF4-FFF2-40B4-BE49-F238E27FC236}">
                <a16:creationId xmlns:a16="http://schemas.microsoft.com/office/drawing/2014/main" id="{0115F7C7-6BC5-E9F3-E231-8255AACA43DB}"/>
              </a:ext>
            </a:extLst>
          </p:cNvPr>
          <p:cNvSpPr>
            <a:spLocks noGrp="1"/>
          </p:cNvSpPr>
          <p:nvPr>
            <p:ph type="sldNum" sz="quarter" idx="12"/>
          </p:nvPr>
        </p:nvSpPr>
        <p:spPr/>
        <p:txBody>
          <a:bodyPr/>
          <a:lstStyle/>
          <a:p>
            <a:fld id="{9436B2FA-F9D8-4DDD-9E45-4B77FFF2AD64}" type="slidenum">
              <a:rPr lang="ar-SA" smtClean="0"/>
              <a:t>‹#›</a:t>
            </a:fld>
            <a:endParaRPr lang="ar-SA"/>
          </a:p>
        </p:txBody>
      </p:sp>
    </p:spTree>
    <p:extLst>
      <p:ext uri="{BB962C8B-B14F-4D97-AF65-F5344CB8AC3E}">
        <p14:creationId xmlns:p14="http://schemas.microsoft.com/office/powerpoint/2010/main" val="679304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9DE99C93-F845-464F-3E2C-AE93EAAABE49}"/>
              </a:ext>
            </a:extLst>
          </p:cNvPr>
          <p:cNvSpPr>
            <a:spLocks noGrp="1"/>
          </p:cNvSpPr>
          <p:nvPr>
            <p:ph type="dt" sz="half" idx="10"/>
          </p:nvPr>
        </p:nvSpPr>
        <p:spPr/>
        <p:txBody>
          <a:bodyPr/>
          <a:lstStyle/>
          <a:p>
            <a:fld id="{74F939CA-63DA-4E36-90B8-03DA2933FA8D}" type="datetimeFigureOut">
              <a:rPr lang="ar-SA" smtClean="0"/>
              <a:t>12/09/1446</a:t>
            </a:fld>
            <a:endParaRPr lang="ar-SA"/>
          </a:p>
        </p:txBody>
      </p:sp>
      <p:sp>
        <p:nvSpPr>
          <p:cNvPr id="3" name="عنصر نائب للتذييل 2">
            <a:extLst>
              <a:ext uri="{FF2B5EF4-FFF2-40B4-BE49-F238E27FC236}">
                <a16:creationId xmlns:a16="http://schemas.microsoft.com/office/drawing/2014/main" id="{0F09814E-AB46-52E3-0735-CE9A6A64C223}"/>
              </a:ext>
            </a:extLst>
          </p:cNvPr>
          <p:cNvSpPr>
            <a:spLocks noGrp="1"/>
          </p:cNvSpPr>
          <p:nvPr>
            <p:ph type="ftr" sz="quarter" idx="11"/>
          </p:nvPr>
        </p:nvSpPr>
        <p:spPr/>
        <p:txBody>
          <a:bodyPr/>
          <a:lstStyle/>
          <a:p>
            <a:endParaRPr lang="ar-SA"/>
          </a:p>
        </p:txBody>
      </p:sp>
      <p:sp>
        <p:nvSpPr>
          <p:cNvPr id="4" name="عنصر نائب لرقم الشريحة 3">
            <a:extLst>
              <a:ext uri="{FF2B5EF4-FFF2-40B4-BE49-F238E27FC236}">
                <a16:creationId xmlns:a16="http://schemas.microsoft.com/office/drawing/2014/main" id="{1AD88AF0-79BE-3AEB-65D8-D867EC51D46B}"/>
              </a:ext>
            </a:extLst>
          </p:cNvPr>
          <p:cNvSpPr>
            <a:spLocks noGrp="1"/>
          </p:cNvSpPr>
          <p:nvPr>
            <p:ph type="sldNum" sz="quarter" idx="12"/>
          </p:nvPr>
        </p:nvSpPr>
        <p:spPr/>
        <p:txBody>
          <a:bodyPr/>
          <a:lstStyle/>
          <a:p>
            <a:fld id="{9436B2FA-F9D8-4DDD-9E45-4B77FFF2AD64}" type="slidenum">
              <a:rPr lang="ar-SA" smtClean="0"/>
              <a:t>‹#›</a:t>
            </a:fld>
            <a:endParaRPr lang="ar-SA"/>
          </a:p>
        </p:txBody>
      </p:sp>
    </p:spTree>
    <p:extLst>
      <p:ext uri="{BB962C8B-B14F-4D97-AF65-F5344CB8AC3E}">
        <p14:creationId xmlns:p14="http://schemas.microsoft.com/office/powerpoint/2010/main" val="636679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FC5F405-5F1B-1D1A-CD31-2087C9B66CEC}"/>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350B7984-7908-6516-326B-AD48051292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a:extLst>
              <a:ext uri="{FF2B5EF4-FFF2-40B4-BE49-F238E27FC236}">
                <a16:creationId xmlns:a16="http://schemas.microsoft.com/office/drawing/2014/main" id="{A53466C8-971B-6719-8847-E3FB042A2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CEB8292B-9BC6-24A3-EC04-D5ADB95B4559}"/>
              </a:ext>
            </a:extLst>
          </p:cNvPr>
          <p:cNvSpPr>
            <a:spLocks noGrp="1"/>
          </p:cNvSpPr>
          <p:nvPr>
            <p:ph type="dt" sz="half" idx="10"/>
          </p:nvPr>
        </p:nvSpPr>
        <p:spPr/>
        <p:txBody>
          <a:bodyPr/>
          <a:lstStyle/>
          <a:p>
            <a:fld id="{74F939CA-63DA-4E36-90B8-03DA2933FA8D}" type="datetimeFigureOut">
              <a:rPr lang="ar-SA" smtClean="0"/>
              <a:t>12/09/1446</a:t>
            </a:fld>
            <a:endParaRPr lang="ar-SA"/>
          </a:p>
        </p:txBody>
      </p:sp>
      <p:sp>
        <p:nvSpPr>
          <p:cNvPr id="6" name="عنصر نائب للتذييل 5">
            <a:extLst>
              <a:ext uri="{FF2B5EF4-FFF2-40B4-BE49-F238E27FC236}">
                <a16:creationId xmlns:a16="http://schemas.microsoft.com/office/drawing/2014/main" id="{ECF96377-4BB8-052A-24DF-EC5C6CBE4DD0}"/>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27A34CC6-C7E1-62E9-AAC9-0B97DE13A60D}"/>
              </a:ext>
            </a:extLst>
          </p:cNvPr>
          <p:cNvSpPr>
            <a:spLocks noGrp="1"/>
          </p:cNvSpPr>
          <p:nvPr>
            <p:ph type="sldNum" sz="quarter" idx="12"/>
          </p:nvPr>
        </p:nvSpPr>
        <p:spPr/>
        <p:txBody>
          <a:bodyPr/>
          <a:lstStyle/>
          <a:p>
            <a:fld id="{9436B2FA-F9D8-4DDD-9E45-4B77FFF2AD64}" type="slidenum">
              <a:rPr lang="ar-SA" smtClean="0"/>
              <a:t>‹#›</a:t>
            </a:fld>
            <a:endParaRPr lang="ar-SA"/>
          </a:p>
        </p:txBody>
      </p:sp>
    </p:spTree>
    <p:extLst>
      <p:ext uri="{BB962C8B-B14F-4D97-AF65-F5344CB8AC3E}">
        <p14:creationId xmlns:p14="http://schemas.microsoft.com/office/powerpoint/2010/main" val="1589260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97C394D-C7DE-A7BF-98D2-39600A9AB76E}"/>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p>
        </p:txBody>
      </p:sp>
      <p:sp>
        <p:nvSpPr>
          <p:cNvPr id="3" name="عنصر نائب للصورة 2">
            <a:extLst>
              <a:ext uri="{FF2B5EF4-FFF2-40B4-BE49-F238E27FC236}">
                <a16:creationId xmlns:a16="http://schemas.microsoft.com/office/drawing/2014/main" id="{8E539B14-8039-029D-3BEE-1748ED4719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a:extLst>
              <a:ext uri="{FF2B5EF4-FFF2-40B4-BE49-F238E27FC236}">
                <a16:creationId xmlns:a16="http://schemas.microsoft.com/office/drawing/2014/main" id="{B4DA846A-FD45-410C-49C2-7B2471820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AE9EA2A1-B59B-466A-F55B-DF5A12DC2989}"/>
              </a:ext>
            </a:extLst>
          </p:cNvPr>
          <p:cNvSpPr>
            <a:spLocks noGrp="1"/>
          </p:cNvSpPr>
          <p:nvPr>
            <p:ph type="dt" sz="half" idx="10"/>
          </p:nvPr>
        </p:nvSpPr>
        <p:spPr/>
        <p:txBody>
          <a:bodyPr/>
          <a:lstStyle/>
          <a:p>
            <a:fld id="{74F939CA-63DA-4E36-90B8-03DA2933FA8D}" type="datetimeFigureOut">
              <a:rPr lang="ar-SA" smtClean="0"/>
              <a:t>12/09/1446</a:t>
            </a:fld>
            <a:endParaRPr lang="ar-SA"/>
          </a:p>
        </p:txBody>
      </p:sp>
      <p:sp>
        <p:nvSpPr>
          <p:cNvPr id="6" name="عنصر نائب للتذييل 5">
            <a:extLst>
              <a:ext uri="{FF2B5EF4-FFF2-40B4-BE49-F238E27FC236}">
                <a16:creationId xmlns:a16="http://schemas.microsoft.com/office/drawing/2014/main" id="{DCDFE014-8C78-2DF9-658D-5346ACA20CC0}"/>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A9889DCA-49D6-DD58-7DCF-C9A35DB78954}"/>
              </a:ext>
            </a:extLst>
          </p:cNvPr>
          <p:cNvSpPr>
            <a:spLocks noGrp="1"/>
          </p:cNvSpPr>
          <p:nvPr>
            <p:ph type="sldNum" sz="quarter" idx="12"/>
          </p:nvPr>
        </p:nvSpPr>
        <p:spPr/>
        <p:txBody>
          <a:bodyPr/>
          <a:lstStyle/>
          <a:p>
            <a:fld id="{9436B2FA-F9D8-4DDD-9E45-4B77FFF2AD64}" type="slidenum">
              <a:rPr lang="ar-SA" smtClean="0"/>
              <a:t>‹#›</a:t>
            </a:fld>
            <a:endParaRPr lang="ar-SA"/>
          </a:p>
        </p:txBody>
      </p:sp>
    </p:spTree>
    <p:extLst>
      <p:ext uri="{BB962C8B-B14F-4D97-AF65-F5344CB8AC3E}">
        <p14:creationId xmlns:p14="http://schemas.microsoft.com/office/powerpoint/2010/main" val="4002973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2F1C0641-DB48-AE1D-BAFD-AB4111340908}"/>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72602A2E-AC4B-9296-7226-B12CAAB8375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F4BEA569-A0BC-7E44-1BC9-41800F72435A}"/>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4F939CA-63DA-4E36-90B8-03DA2933FA8D}" type="datetimeFigureOut">
              <a:rPr lang="ar-SA" smtClean="0"/>
              <a:t>12/09/1446</a:t>
            </a:fld>
            <a:endParaRPr lang="ar-SA"/>
          </a:p>
        </p:txBody>
      </p:sp>
      <p:sp>
        <p:nvSpPr>
          <p:cNvPr id="5" name="عنصر نائب للتذييل 4">
            <a:extLst>
              <a:ext uri="{FF2B5EF4-FFF2-40B4-BE49-F238E27FC236}">
                <a16:creationId xmlns:a16="http://schemas.microsoft.com/office/drawing/2014/main" id="{88E8BD00-4C8E-2C09-ECC8-AAC23DA26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p>
        </p:txBody>
      </p:sp>
      <p:sp>
        <p:nvSpPr>
          <p:cNvPr id="6" name="عنصر نائب لرقم الشريحة 5">
            <a:extLst>
              <a:ext uri="{FF2B5EF4-FFF2-40B4-BE49-F238E27FC236}">
                <a16:creationId xmlns:a16="http://schemas.microsoft.com/office/drawing/2014/main" id="{C6312327-608F-A18F-58E6-C9425795857A}"/>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436B2FA-F9D8-4DDD-9E45-4B77FFF2AD64}" type="slidenum">
              <a:rPr lang="ar-SA" smtClean="0"/>
              <a:t>‹#›</a:t>
            </a:fld>
            <a:endParaRPr lang="ar-SA"/>
          </a:p>
        </p:txBody>
      </p:sp>
    </p:spTree>
    <p:extLst>
      <p:ext uri="{BB962C8B-B14F-4D97-AF65-F5344CB8AC3E}">
        <p14:creationId xmlns:p14="http://schemas.microsoft.com/office/powerpoint/2010/main" val="2867828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120AC-2F60-AD65-8C4F-5D389665BA39}"/>
            </a:ext>
          </a:extLst>
        </p:cNvPr>
        <p:cNvGrpSpPr/>
        <p:nvPr/>
      </p:nvGrpSpPr>
      <p:grpSpPr>
        <a:xfrm>
          <a:off x="0" y="0"/>
          <a:ext cx="0" cy="0"/>
          <a:chOff x="0" y="0"/>
          <a:chExt cx="0" cy="0"/>
        </a:xfrm>
      </p:grpSpPr>
      <p:sp>
        <p:nvSpPr>
          <p:cNvPr id="5" name="Freeform: Shape 11">
            <a:extLst>
              <a:ext uri="{FF2B5EF4-FFF2-40B4-BE49-F238E27FC236}">
                <a16:creationId xmlns:a16="http://schemas.microsoft.com/office/drawing/2014/main" id="{0734C20F-D3BA-8870-C0B8-0D3343341FFD}"/>
              </a:ext>
            </a:extLst>
          </p:cNvPr>
          <p:cNvSpPr/>
          <p:nvPr/>
        </p:nvSpPr>
        <p:spPr>
          <a:xfrm>
            <a:off x="6707791" y="677544"/>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9" y="245650"/>
                  <a:pt x="126397" y="245650"/>
                </a:cubicBezTo>
                <a:cubicBezTo>
                  <a:pt x="60535" y="245650"/>
                  <a:pt x="7144" y="192258"/>
                  <a:pt x="7144" y="126397"/>
                </a:cubicBezTo>
                <a:cubicBezTo>
                  <a:pt x="7144" y="60535"/>
                  <a:pt x="60535" y="7144"/>
                  <a:pt x="126397" y="7144"/>
                </a:cubicBezTo>
                <a:cubicBezTo>
                  <a:pt x="192259" y="7144"/>
                  <a:pt x="245650" y="60535"/>
                  <a:pt x="245650" y="126397"/>
                </a:cubicBezTo>
                <a:close/>
              </a:path>
            </a:pathLst>
          </a:custGeom>
          <a:solidFill>
            <a:srgbClr val="FFC947"/>
          </a:solidFill>
          <a:ln w="9525" cap="flat">
            <a:noFill/>
            <a:prstDash val="solid"/>
            <a:miter/>
          </a:ln>
        </p:spPr>
        <p:txBody>
          <a:bodyPr rtlCol="0" anchor="ctr"/>
          <a:lstStyle/>
          <a:p>
            <a:pPr>
              <a:lnSpc>
                <a:spcPct val="150000"/>
              </a:lnSpc>
            </a:pPr>
            <a:endParaRPr lang="en-US"/>
          </a:p>
        </p:txBody>
      </p:sp>
      <p:sp>
        <p:nvSpPr>
          <p:cNvPr id="7" name="Rectangle 15">
            <a:extLst>
              <a:ext uri="{FF2B5EF4-FFF2-40B4-BE49-F238E27FC236}">
                <a16:creationId xmlns:a16="http://schemas.microsoft.com/office/drawing/2014/main" id="{3AA52C5E-5807-E899-3796-80990A96AF70}"/>
              </a:ext>
            </a:extLst>
          </p:cNvPr>
          <p:cNvSpPr/>
          <p:nvPr/>
        </p:nvSpPr>
        <p:spPr>
          <a:xfrm>
            <a:off x="1363785" y="2165888"/>
            <a:ext cx="9464430" cy="1154162"/>
          </a:xfrm>
          <a:prstGeom prst="rect">
            <a:avLst/>
          </a:prstGeom>
        </p:spPr>
        <p:txBody>
          <a:bodyPr wrap="square">
            <a:spAutoFit/>
          </a:bodyPr>
          <a:lstStyle/>
          <a:p>
            <a:pPr algn="ctr">
              <a:lnSpc>
                <a:spcPct val="150000"/>
              </a:lnSpc>
            </a:pPr>
            <a:r>
              <a:rPr lang="ar-YE" sz="2400" b="1" dirty="0">
                <a:solidFill>
                  <a:schemeClr val="accent1">
                    <a:lumMod val="50000"/>
                  </a:schemeClr>
                </a:solidFill>
                <a:latin typeface="Simplified Arabic" panose="02020603050405020304" pitchFamily="18" charset="-78"/>
                <a:cs typeface="Led Italic Font" panose="02010400000000000000" pitchFamily="2" charset="-78"/>
              </a:rPr>
              <a:t>تصميم وتطوير برنامج لمراقب</a:t>
            </a:r>
            <a:r>
              <a:rPr lang="ar-SA" sz="2400" b="1" dirty="0">
                <a:solidFill>
                  <a:schemeClr val="accent1">
                    <a:lumMod val="50000"/>
                  </a:schemeClr>
                </a:solidFill>
                <a:latin typeface="Simplified Arabic" panose="02020603050405020304" pitchFamily="18" charset="-78"/>
                <a:cs typeface="Led Italic Font" panose="02010400000000000000" pitchFamily="2" charset="-78"/>
              </a:rPr>
              <a:t>ة</a:t>
            </a:r>
            <a:r>
              <a:rPr lang="ar-YE" sz="2400" b="1" dirty="0">
                <a:solidFill>
                  <a:schemeClr val="accent1">
                    <a:lumMod val="50000"/>
                  </a:schemeClr>
                </a:solidFill>
                <a:latin typeface="Simplified Arabic" panose="02020603050405020304" pitchFamily="18" charset="-78"/>
                <a:cs typeface="Led Italic Font" panose="02010400000000000000" pitchFamily="2" charset="-78"/>
              </a:rPr>
              <a:t> سجلات وعمليات النظام لتعزيز الأمن ولتتبع الأنشطة في بيئة نظام </a:t>
            </a:r>
            <a:r>
              <a:rPr lang="en-US" sz="2400" b="1" dirty="0">
                <a:solidFill>
                  <a:schemeClr val="accent1">
                    <a:lumMod val="50000"/>
                  </a:schemeClr>
                </a:solidFill>
                <a:latin typeface="Franklin Gothic Demi" panose="020B0703020102020204" pitchFamily="34" charset="0"/>
                <a:cs typeface="Led Italic Font" panose="02010400000000000000" pitchFamily="2" charset="-78"/>
              </a:rPr>
              <a:t>Windows</a:t>
            </a:r>
          </a:p>
        </p:txBody>
      </p:sp>
      <p:sp>
        <p:nvSpPr>
          <p:cNvPr id="8" name="مربع نص 7">
            <a:extLst>
              <a:ext uri="{FF2B5EF4-FFF2-40B4-BE49-F238E27FC236}">
                <a16:creationId xmlns:a16="http://schemas.microsoft.com/office/drawing/2014/main" id="{89C4EF7B-DD4E-2A9F-24BA-86C8F8772A29}"/>
              </a:ext>
            </a:extLst>
          </p:cNvPr>
          <p:cNvSpPr txBox="1"/>
          <p:nvPr/>
        </p:nvSpPr>
        <p:spPr>
          <a:xfrm flipH="1">
            <a:off x="3638388" y="3766142"/>
            <a:ext cx="4915223" cy="463075"/>
          </a:xfrm>
          <a:prstGeom prst="rect">
            <a:avLst/>
          </a:prstGeom>
          <a:noFill/>
        </p:spPr>
        <p:txBody>
          <a:bodyPr wrap="square" rtlCol="1">
            <a:spAutoFit/>
          </a:bodyPr>
          <a:lstStyle/>
          <a:p>
            <a:pPr algn="ctr" rtl="1">
              <a:lnSpc>
                <a:spcPct val="150000"/>
              </a:lnSpc>
            </a:pPr>
            <a:r>
              <a:rPr lang="ar-YE" b="1" dirty="0">
                <a:effectLst/>
              </a:rPr>
              <a:t>م</a:t>
            </a:r>
            <a:r>
              <a:rPr lang="en-US" b="1" dirty="0">
                <a:effectLst/>
              </a:rPr>
              <a:t>/</a:t>
            </a:r>
            <a:r>
              <a:rPr lang="ar-YE" b="1" dirty="0">
                <a:effectLst/>
              </a:rPr>
              <a:t> حمزه احمد الجوحي</a:t>
            </a:r>
            <a:endParaRPr lang="ar-SA" b="1" dirty="0">
              <a:effectLst/>
            </a:endParaRPr>
          </a:p>
        </p:txBody>
      </p:sp>
      <p:sp>
        <p:nvSpPr>
          <p:cNvPr id="9" name="مستطيل 8">
            <a:extLst>
              <a:ext uri="{FF2B5EF4-FFF2-40B4-BE49-F238E27FC236}">
                <a16:creationId xmlns:a16="http://schemas.microsoft.com/office/drawing/2014/main" id="{7CE10A20-7E4D-2278-7C56-AB961582A157}"/>
              </a:ext>
            </a:extLst>
          </p:cNvPr>
          <p:cNvSpPr/>
          <p:nvPr/>
        </p:nvSpPr>
        <p:spPr>
          <a:xfrm>
            <a:off x="3653379" y="3402572"/>
            <a:ext cx="4981314" cy="463075"/>
          </a:xfrm>
          <a:prstGeom prst="rect">
            <a:avLst/>
          </a:prstGeom>
          <a:noFill/>
        </p:spPr>
        <p:txBody>
          <a:bodyPr wrap="square" lIns="91440" tIns="45720" rIns="91440" bIns="45720">
            <a:spAutoFit/>
          </a:bodyPr>
          <a:lstStyle/>
          <a:p>
            <a:pPr algn="ctr">
              <a:lnSpc>
                <a:spcPct val="150000"/>
              </a:lnSpc>
            </a:pPr>
            <a:r>
              <a:rPr lang="ar-YE" b="1" dirty="0"/>
              <a:t>  إعداد</a:t>
            </a:r>
            <a:endParaRPr lang="en-US" b="1" dirty="0"/>
          </a:p>
        </p:txBody>
      </p:sp>
      <p:pic>
        <p:nvPicPr>
          <p:cNvPr id="14" name="صورة 13">
            <a:extLst>
              <a:ext uri="{FF2B5EF4-FFF2-40B4-BE49-F238E27FC236}">
                <a16:creationId xmlns:a16="http://schemas.microsoft.com/office/drawing/2014/main" id="{A43F58BC-9700-BD3F-36AE-38F436A143F0}"/>
              </a:ext>
            </a:extLst>
          </p:cNvPr>
          <p:cNvPicPr>
            <a:picLocks noChangeAspect="1"/>
          </p:cNvPicPr>
          <p:nvPr/>
        </p:nvPicPr>
        <p:blipFill>
          <a:blip r:embed="rId2"/>
          <a:srcRect b="4290"/>
          <a:stretch/>
        </p:blipFill>
        <p:spPr>
          <a:xfrm>
            <a:off x="4793942" y="175617"/>
            <a:ext cx="2436006" cy="1879178"/>
          </a:xfrm>
          <a:prstGeom prst="rect">
            <a:avLst/>
          </a:prstGeom>
        </p:spPr>
      </p:pic>
    </p:spTree>
    <p:extLst>
      <p:ext uri="{BB962C8B-B14F-4D97-AF65-F5344CB8AC3E}">
        <p14:creationId xmlns:p14="http://schemas.microsoft.com/office/powerpoint/2010/main" val="35218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0585C-B6DD-C94B-C19E-690F332FC99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C9A08B8-8C3D-303D-0806-5AA98003B739}"/>
              </a:ext>
            </a:extLst>
          </p:cNvPr>
          <p:cNvSpPr txBox="1"/>
          <p:nvPr/>
        </p:nvSpPr>
        <p:spPr>
          <a:xfrm>
            <a:off x="6917636" y="302593"/>
            <a:ext cx="4681182" cy="707886"/>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4000" dirty="0">
                <a:solidFill>
                  <a:schemeClr val="accent1">
                    <a:lumMod val="75000"/>
                  </a:schemeClr>
                </a:solidFill>
                <a:latin typeface="Simplified Arabic" panose="02020603050405020304" pitchFamily="18" charset="-78"/>
                <a:cs typeface="Led Italic Font" panose="02010400000000000000" pitchFamily="2" charset="-78"/>
              </a:rPr>
              <a:t>التنفيذ</a:t>
            </a:r>
            <a:endParaRPr lang="aa-ET" sz="4000" dirty="0">
              <a:solidFill>
                <a:schemeClr val="accent1">
                  <a:lumMod val="75000"/>
                </a:schemeClr>
              </a:solidFill>
              <a:latin typeface="Simplified Arabic" panose="02020603050405020304" pitchFamily="18" charset="-78"/>
              <a:cs typeface="Led Italic Font" panose="02010400000000000000" pitchFamily="2" charset="-78"/>
            </a:endParaRPr>
          </a:p>
        </p:txBody>
      </p:sp>
      <p:sp>
        <p:nvSpPr>
          <p:cNvPr id="10" name="مستطيل 9">
            <a:extLst>
              <a:ext uri="{FF2B5EF4-FFF2-40B4-BE49-F238E27FC236}">
                <a16:creationId xmlns:a16="http://schemas.microsoft.com/office/drawing/2014/main" id="{90F967E7-EA16-FC19-7085-4F3CFFC20462}"/>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pic>
        <p:nvPicPr>
          <p:cNvPr id="2" name="صورة 1">
            <a:extLst>
              <a:ext uri="{FF2B5EF4-FFF2-40B4-BE49-F238E27FC236}">
                <a16:creationId xmlns:a16="http://schemas.microsoft.com/office/drawing/2014/main" id="{69D6E8CE-91E3-DE4C-2618-EA97AEBE86A0}"/>
              </a:ext>
            </a:extLst>
          </p:cNvPr>
          <p:cNvPicPr>
            <a:picLocks noChangeAspect="1"/>
          </p:cNvPicPr>
          <p:nvPr/>
        </p:nvPicPr>
        <p:blipFill>
          <a:blip r:embed="rId2"/>
          <a:srcRect l="23136" t="24724" r="37381" b="25437"/>
          <a:stretch/>
        </p:blipFill>
        <p:spPr>
          <a:xfrm>
            <a:off x="2691939" y="946522"/>
            <a:ext cx="7233473" cy="5224931"/>
          </a:xfrm>
          <a:prstGeom prst="rect">
            <a:avLst/>
          </a:prstGeom>
        </p:spPr>
      </p:pic>
      <p:sp>
        <p:nvSpPr>
          <p:cNvPr id="3" name="مستطيل: زوايا مستديرة 2">
            <a:extLst>
              <a:ext uri="{FF2B5EF4-FFF2-40B4-BE49-F238E27FC236}">
                <a16:creationId xmlns:a16="http://schemas.microsoft.com/office/drawing/2014/main" id="{EF75E7A6-3B2F-BCBD-572C-71666E6A4AA5}"/>
              </a:ext>
            </a:extLst>
          </p:cNvPr>
          <p:cNvSpPr/>
          <p:nvPr/>
        </p:nvSpPr>
        <p:spPr>
          <a:xfrm>
            <a:off x="11362822" y="6299230"/>
            <a:ext cx="707298" cy="512354"/>
          </a:xfrm>
          <a:prstGeom prst="roundRect">
            <a:avLst/>
          </a:prstGeom>
          <a:noFill/>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accent1">
                    <a:lumMod val="75000"/>
                  </a:schemeClr>
                </a:solidFill>
              </a:rPr>
              <a:t>09</a:t>
            </a:r>
            <a:endParaRPr lang="ar-YE" b="1" dirty="0">
              <a:solidFill>
                <a:schemeClr val="accent1">
                  <a:lumMod val="75000"/>
                </a:schemeClr>
              </a:solidFill>
            </a:endParaRPr>
          </a:p>
        </p:txBody>
      </p:sp>
    </p:spTree>
    <p:extLst>
      <p:ext uri="{BB962C8B-B14F-4D97-AF65-F5344CB8AC3E}">
        <p14:creationId xmlns:p14="http://schemas.microsoft.com/office/powerpoint/2010/main" val="297393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B64E7-8468-9FE8-F968-C1A46C47204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F049823-3B08-DF21-96D7-E4005B0299EB}"/>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B8C08171-748E-7F2E-A91E-D8C4727A8EDB}"/>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5E9CD9D7-A318-9C9C-DE69-2945D06811CD}"/>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CDB58775-5B0B-4BD4-4D2C-04376CBB4416}"/>
              </a:ext>
            </a:extLst>
          </p:cNvPr>
          <p:cNvPicPr>
            <a:picLocks noChangeAspect="1"/>
          </p:cNvPicPr>
          <p:nvPr/>
        </p:nvPicPr>
        <p:blipFill>
          <a:blip r:embed="rId2"/>
          <a:stretch>
            <a:fillRect/>
          </a:stretch>
        </p:blipFill>
        <p:spPr>
          <a:xfrm>
            <a:off x="103822" y="0"/>
            <a:ext cx="11984355" cy="6858000"/>
          </a:xfrm>
          <a:prstGeom prst="rect">
            <a:avLst/>
          </a:prstGeom>
        </p:spPr>
      </p:pic>
      <p:sp>
        <p:nvSpPr>
          <p:cNvPr id="5" name="مستطيل: زوايا مستديرة 4">
            <a:extLst>
              <a:ext uri="{FF2B5EF4-FFF2-40B4-BE49-F238E27FC236}">
                <a16:creationId xmlns:a16="http://schemas.microsoft.com/office/drawing/2014/main" id="{42192343-C60D-0723-B42F-77DD3986CFF9}"/>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10</a:t>
            </a:r>
            <a:endParaRPr lang="ar-YE" b="1" dirty="0">
              <a:solidFill>
                <a:schemeClr val="bg1"/>
              </a:solidFill>
            </a:endParaRPr>
          </a:p>
        </p:txBody>
      </p:sp>
    </p:spTree>
    <p:extLst>
      <p:ext uri="{BB962C8B-B14F-4D97-AF65-F5344CB8AC3E}">
        <p14:creationId xmlns:p14="http://schemas.microsoft.com/office/powerpoint/2010/main" val="398209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052B-E2B6-F1D6-954E-0604017086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0AD43C4-5819-6000-726E-D3F4FEB0A0D1}"/>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C32640FF-8702-63BE-C5A5-B62CD0EF4DC1}"/>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C3F10360-05F8-21E4-8A6B-2A3820E76A90}"/>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8C8C3D5B-EDCC-27FB-6373-BCAC1447C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4" y="0"/>
            <a:ext cx="12113895" cy="6858000"/>
          </a:xfrm>
          <a:prstGeom prst="rect">
            <a:avLst/>
          </a:prstGeom>
        </p:spPr>
      </p:pic>
      <p:sp>
        <p:nvSpPr>
          <p:cNvPr id="5" name="مستطيل: زوايا مستديرة 4">
            <a:extLst>
              <a:ext uri="{FF2B5EF4-FFF2-40B4-BE49-F238E27FC236}">
                <a16:creationId xmlns:a16="http://schemas.microsoft.com/office/drawing/2014/main" id="{ABD2AF2F-5F65-B345-5F4B-B39C1D5A5D5F}"/>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11</a:t>
            </a:r>
            <a:endParaRPr lang="ar-YE" b="1" dirty="0">
              <a:solidFill>
                <a:schemeClr val="bg1"/>
              </a:solidFill>
            </a:endParaRPr>
          </a:p>
        </p:txBody>
      </p:sp>
    </p:spTree>
    <p:extLst>
      <p:ext uri="{BB962C8B-B14F-4D97-AF65-F5344CB8AC3E}">
        <p14:creationId xmlns:p14="http://schemas.microsoft.com/office/powerpoint/2010/main" val="364263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6E5F6-2814-82D8-696F-AAEA0259484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B36BD7-84DD-18C8-F8D4-D6016BB229C0}"/>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6D73B053-2E34-61B7-4C84-3D3FDFFE86A0}"/>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368D3870-7815-4087-8B26-C6AE8DEF2C87}"/>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E63E4DC0-DE9E-A338-2271-625DCF9C0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7" y="0"/>
            <a:ext cx="11997225" cy="6858000"/>
          </a:xfrm>
          <a:prstGeom prst="rect">
            <a:avLst/>
          </a:prstGeom>
        </p:spPr>
      </p:pic>
      <p:sp>
        <p:nvSpPr>
          <p:cNvPr id="5" name="مستطيل: زوايا مستديرة 4">
            <a:extLst>
              <a:ext uri="{FF2B5EF4-FFF2-40B4-BE49-F238E27FC236}">
                <a16:creationId xmlns:a16="http://schemas.microsoft.com/office/drawing/2014/main" id="{D45B9C66-7B14-7FA8-09F3-FC22C3ACAA61}"/>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12</a:t>
            </a:r>
            <a:endParaRPr lang="ar-YE" b="1" dirty="0">
              <a:solidFill>
                <a:schemeClr val="bg1"/>
              </a:solidFill>
            </a:endParaRPr>
          </a:p>
        </p:txBody>
      </p:sp>
    </p:spTree>
    <p:extLst>
      <p:ext uri="{BB962C8B-B14F-4D97-AF65-F5344CB8AC3E}">
        <p14:creationId xmlns:p14="http://schemas.microsoft.com/office/powerpoint/2010/main" val="172188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82B07-CA1E-6465-5B79-0F55FFEF59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2290B3B-0CF1-81B7-C7F9-F22A68ED1FAA}"/>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E93C9510-B031-E11E-9B70-9826F5906E97}"/>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9BAD8365-9176-F482-CF6E-BC6E5F833E15}"/>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AAF76F92-4B9B-7EB5-7EB8-D49E52A16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3" y="0"/>
            <a:ext cx="12040173" cy="6858000"/>
          </a:xfrm>
          <a:prstGeom prst="rect">
            <a:avLst/>
          </a:prstGeom>
        </p:spPr>
      </p:pic>
      <p:sp>
        <p:nvSpPr>
          <p:cNvPr id="5" name="مستطيل: زوايا مستديرة 4">
            <a:extLst>
              <a:ext uri="{FF2B5EF4-FFF2-40B4-BE49-F238E27FC236}">
                <a16:creationId xmlns:a16="http://schemas.microsoft.com/office/drawing/2014/main" id="{A972CE32-CDCB-9088-6069-DFC37C427993}"/>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13</a:t>
            </a:r>
            <a:endParaRPr lang="ar-YE" b="1" dirty="0">
              <a:solidFill>
                <a:schemeClr val="bg1"/>
              </a:solidFill>
            </a:endParaRPr>
          </a:p>
        </p:txBody>
      </p:sp>
    </p:spTree>
    <p:extLst>
      <p:ext uri="{BB962C8B-B14F-4D97-AF65-F5344CB8AC3E}">
        <p14:creationId xmlns:p14="http://schemas.microsoft.com/office/powerpoint/2010/main" val="118863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1EB69-06FC-9745-3B6C-0472CF87251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E65A2C-936C-19C6-45F2-97BA54C44A11}"/>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F416A478-5F0C-4DDF-98BA-2D68E1A2F6F8}"/>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B06B578B-3F26-6203-A06E-AB3D0FB62EA6}"/>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1B712DB9-C588-1B51-404C-49B38286A2CE}"/>
              </a:ext>
            </a:extLst>
          </p:cNvPr>
          <p:cNvPicPr>
            <a:picLocks noChangeAspect="1"/>
          </p:cNvPicPr>
          <p:nvPr/>
        </p:nvPicPr>
        <p:blipFill>
          <a:blip r:embed="rId2"/>
          <a:stretch>
            <a:fillRect/>
          </a:stretch>
        </p:blipFill>
        <p:spPr>
          <a:xfrm>
            <a:off x="92031" y="0"/>
            <a:ext cx="12007938" cy="6858000"/>
          </a:xfrm>
          <a:prstGeom prst="rect">
            <a:avLst/>
          </a:prstGeom>
        </p:spPr>
      </p:pic>
      <p:sp>
        <p:nvSpPr>
          <p:cNvPr id="5" name="مستطيل: زوايا مستديرة 4">
            <a:extLst>
              <a:ext uri="{FF2B5EF4-FFF2-40B4-BE49-F238E27FC236}">
                <a16:creationId xmlns:a16="http://schemas.microsoft.com/office/drawing/2014/main" id="{BF8C1B1A-6A10-B4AF-EB31-13FF15618C9C}"/>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14</a:t>
            </a:r>
            <a:endParaRPr lang="ar-YE" b="1" dirty="0">
              <a:solidFill>
                <a:schemeClr val="bg1"/>
              </a:solidFill>
            </a:endParaRPr>
          </a:p>
        </p:txBody>
      </p:sp>
    </p:spTree>
    <p:extLst>
      <p:ext uri="{BB962C8B-B14F-4D97-AF65-F5344CB8AC3E}">
        <p14:creationId xmlns:p14="http://schemas.microsoft.com/office/powerpoint/2010/main" val="275362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5DF83-57A7-5BBF-10ED-CEAA2BB109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5E2D6B0-19FB-F3D5-2AAB-5A3CB61A1613}"/>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B7D3369D-1DD7-7FF4-E88A-6BE2C09E35C0}"/>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BF04C579-A83A-0889-D546-B7C5F09B3907}"/>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587BBA30-4900-0D6C-D414-AFD3BAAA0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63" y="0"/>
            <a:ext cx="11988674" cy="6858000"/>
          </a:xfrm>
          <a:prstGeom prst="rect">
            <a:avLst/>
          </a:prstGeom>
        </p:spPr>
      </p:pic>
      <p:sp>
        <p:nvSpPr>
          <p:cNvPr id="5" name="مستطيل: زوايا مستديرة 4">
            <a:extLst>
              <a:ext uri="{FF2B5EF4-FFF2-40B4-BE49-F238E27FC236}">
                <a16:creationId xmlns:a16="http://schemas.microsoft.com/office/drawing/2014/main" id="{425CF80E-5F2C-1DF2-B0BD-D1E001D2E4CC}"/>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15</a:t>
            </a:r>
            <a:endParaRPr lang="ar-YE" b="1" dirty="0">
              <a:solidFill>
                <a:schemeClr val="bg1"/>
              </a:solidFill>
            </a:endParaRPr>
          </a:p>
        </p:txBody>
      </p:sp>
    </p:spTree>
    <p:extLst>
      <p:ext uri="{BB962C8B-B14F-4D97-AF65-F5344CB8AC3E}">
        <p14:creationId xmlns:p14="http://schemas.microsoft.com/office/powerpoint/2010/main" val="171345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62DB-6A4F-90A4-491C-4C762AF3FB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4BB5EC-54F0-3C19-DF96-1A80F89A002A}"/>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11B18896-DC23-7A9F-0C98-3FE648F3D8B2}"/>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A251AAD1-AC6F-BE8D-DDC5-58D7F354CDEC}"/>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4E499CB0-9E40-AC15-BD7A-93219683E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90" y="0"/>
            <a:ext cx="11963020" cy="6858000"/>
          </a:xfrm>
          <a:prstGeom prst="rect">
            <a:avLst/>
          </a:prstGeom>
        </p:spPr>
      </p:pic>
      <p:sp>
        <p:nvSpPr>
          <p:cNvPr id="5" name="مستطيل: زوايا مستديرة 4">
            <a:extLst>
              <a:ext uri="{FF2B5EF4-FFF2-40B4-BE49-F238E27FC236}">
                <a16:creationId xmlns:a16="http://schemas.microsoft.com/office/drawing/2014/main" id="{BB8BCA5A-9839-5F02-AAC1-68E5F10F901D}"/>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16</a:t>
            </a:r>
            <a:endParaRPr lang="ar-YE" b="1" dirty="0">
              <a:solidFill>
                <a:schemeClr val="bg1"/>
              </a:solidFill>
            </a:endParaRPr>
          </a:p>
        </p:txBody>
      </p:sp>
    </p:spTree>
    <p:extLst>
      <p:ext uri="{BB962C8B-B14F-4D97-AF65-F5344CB8AC3E}">
        <p14:creationId xmlns:p14="http://schemas.microsoft.com/office/powerpoint/2010/main" val="8020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268C1-A9A0-58BA-E93A-98909BAFD6C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B7DFDE4-625E-474F-297E-CE52EC902BEA}"/>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C3FFFBFD-EB20-725E-2915-53991789C003}"/>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51388E07-E5C9-D884-785D-CFA10FBBE562}"/>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E7A170DD-D72F-CCFA-2A3A-976E30FF4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60" y="0"/>
            <a:ext cx="11995079" cy="6858000"/>
          </a:xfrm>
          <a:prstGeom prst="rect">
            <a:avLst/>
          </a:prstGeom>
        </p:spPr>
      </p:pic>
      <p:sp>
        <p:nvSpPr>
          <p:cNvPr id="5" name="مستطيل: زوايا مستديرة 4">
            <a:extLst>
              <a:ext uri="{FF2B5EF4-FFF2-40B4-BE49-F238E27FC236}">
                <a16:creationId xmlns:a16="http://schemas.microsoft.com/office/drawing/2014/main" id="{840F3A44-506D-3C36-A9E2-39B41B580557}"/>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17</a:t>
            </a:r>
            <a:endParaRPr lang="ar-YE" b="1" dirty="0">
              <a:solidFill>
                <a:schemeClr val="bg1"/>
              </a:solidFill>
            </a:endParaRPr>
          </a:p>
        </p:txBody>
      </p:sp>
    </p:spTree>
    <p:extLst>
      <p:ext uri="{BB962C8B-B14F-4D97-AF65-F5344CB8AC3E}">
        <p14:creationId xmlns:p14="http://schemas.microsoft.com/office/powerpoint/2010/main" val="242017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BED19-A90D-AAE7-C8F7-4C6C9F4FD81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CD7007-F5DB-D749-1149-15AAE2FD38DB}"/>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411BFCF9-F991-1330-5587-3230844C366E}"/>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086671F3-3731-FE5C-8918-B087DDB6D9B4}"/>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25B9D5B6-1960-57C4-B070-90706BADE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14" y="0"/>
            <a:ext cx="11971571" cy="6858000"/>
          </a:xfrm>
          <a:prstGeom prst="rect">
            <a:avLst/>
          </a:prstGeom>
        </p:spPr>
      </p:pic>
      <p:sp>
        <p:nvSpPr>
          <p:cNvPr id="5" name="مستطيل: زوايا مستديرة 4">
            <a:extLst>
              <a:ext uri="{FF2B5EF4-FFF2-40B4-BE49-F238E27FC236}">
                <a16:creationId xmlns:a16="http://schemas.microsoft.com/office/drawing/2014/main" id="{8E2A8B61-FDBC-1E14-AC29-0421567BE61A}"/>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18</a:t>
            </a:r>
            <a:endParaRPr lang="ar-YE" b="1" dirty="0">
              <a:solidFill>
                <a:schemeClr val="bg1"/>
              </a:solidFill>
            </a:endParaRPr>
          </a:p>
        </p:txBody>
      </p:sp>
    </p:spTree>
    <p:extLst>
      <p:ext uri="{BB962C8B-B14F-4D97-AF65-F5344CB8AC3E}">
        <p14:creationId xmlns:p14="http://schemas.microsoft.com/office/powerpoint/2010/main" val="123420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01EFE-12E9-8F4B-17ED-8EE64D7B258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771D964-1728-55EA-D87F-967EEB2CC448}"/>
              </a:ext>
            </a:extLst>
          </p:cNvPr>
          <p:cNvSpPr txBox="1"/>
          <p:nvPr/>
        </p:nvSpPr>
        <p:spPr>
          <a:xfrm>
            <a:off x="6917636" y="302593"/>
            <a:ext cx="4681182" cy="707886"/>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4000" dirty="0">
                <a:solidFill>
                  <a:schemeClr val="accent1">
                    <a:lumMod val="75000"/>
                  </a:schemeClr>
                </a:solidFill>
                <a:latin typeface="Simplified Arabic" panose="02020603050405020304" pitchFamily="18" charset="-78"/>
                <a:cs typeface="Led Italic Font" panose="02010400000000000000" pitchFamily="2" charset="-78"/>
              </a:rPr>
              <a:t>المقدمة</a:t>
            </a:r>
            <a:endParaRPr lang="aa-ET" sz="4000" dirty="0">
              <a:solidFill>
                <a:schemeClr val="accent1">
                  <a:lumMod val="75000"/>
                </a:schemeClr>
              </a:solidFill>
              <a:latin typeface="Simplified Arabic" panose="02020603050405020304" pitchFamily="18" charset="-78"/>
              <a:cs typeface="Led Italic Font" panose="02010400000000000000" pitchFamily="2" charset="-78"/>
            </a:endParaRPr>
          </a:p>
        </p:txBody>
      </p:sp>
      <p:sp>
        <p:nvSpPr>
          <p:cNvPr id="10" name="مستطيل 9">
            <a:extLst>
              <a:ext uri="{FF2B5EF4-FFF2-40B4-BE49-F238E27FC236}">
                <a16:creationId xmlns:a16="http://schemas.microsoft.com/office/drawing/2014/main" id="{E41A17C1-CA7D-7764-A168-83DB8BD9E603}"/>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pic>
        <p:nvPicPr>
          <p:cNvPr id="6" name="صورة 5">
            <a:extLst>
              <a:ext uri="{FF2B5EF4-FFF2-40B4-BE49-F238E27FC236}">
                <a16:creationId xmlns:a16="http://schemas.microsoft.com/office/drawing/2014/main" id="{AA893721-A7C7-AF0C-E529-00313E995925}"/>
              </a:ext>
            </a:extLst>
          </p:cNvPr>
          <p:cNvPicPr>
            <a:picLocks noGrp="1" noRot="1" noChangeAspect="1" noMove="1" noResize="1" noEditPoints="1" noAdjustHandles="1" noChangeArrowheads="1" noChangeShapeType="1" noCrop="1"/>
          </p:cNvPicPr>
          <p:nvPr/>
        </p:nvPicPr>
        <p:blipFill>
          <a:blip r:embed="rId2">
            <a:biLevel thresh="50000"/>
            <a:extLst>
              <a:ext uri="{28A0092B-C50C-407E-A947-70E740481C1C}">
                <a14:useLocalDpi xmlns:a14="http://schemas.microsoft.com/office/drawing/2010/main" val="0"/>
              </a:ext>
            </a:extLst>
          </a:blip>
          <a:stretch>
            <a:fillRect/>
          </a:stretch>
        </p:blipFill>
        <p:spPr>
          <a:xfrm>
            <a:off x="2924482" y="168365"/>
            <a:ext cx="6521269" cy="6521269"/>
          </a:xfrm>
          <a:prstGeom prst="rect">
            <a:avLst/>
          </a:prstGeom>
        </p:spPr>
      </p:pic>
      <p:sp>
        <p:nvSpPr>
          <p:cNvPr id="2" name="مستطيل 1">
            <a:extLst>
              <a:ext uri="{FF2B5EF4-FFF2-40B4-BE49-F238E27FC236}">
                <a16:creationId xmlns:a16="http://schemas.microsoft.com/office/drawing/2014/main" id="{31F72D2F-8225-AE42-5A61-31311610BF78}"/>
              </a:ext>
            </a:extLst>
          </p:cNvPr>
          <p:cNvSpPr/>
          <p:nvPr/>
        </p:nvSpPr>
        <p:spPr>
          <a:xfrm>
            <a:off x="7964423" y="3966634"/>
            <a:ext cx="912877" cy="3184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Arial Rounded MT Bold" panose="020F0704030504030204" pitchFamily="34" charset="0"/>
                <a:cs typeface="Aharoni" panose="02010803020104030203" pitchFamily="2" charset="-79"/>
              </a:rPr>
              <a:t>User</a:t>
            </a:r>
          </a:p>
          <a:p>
            <a:pPr algn="ctr"/>
            <a:r>
              <a:rPr lang="en-US" sz="1400" dirty="0">
                <a:solidFill>
                  <a:schemeClr val="tx1"/>
                </a:solidFill>
                <a:latin typeface="Arial Rounded MT Bold" panose="020F0704030504030204" pitchFamily="34" charset="0"/>
                <a:cs typeface="Aharoni" panose="02010803020104030203" pitchFamily="2" charset="-79"/>
              </a:rPr>
              <a:t>Activity</a:t>
            </a:r>
            <a:endParaRPr lang="ar-SA" sz="1400" dirty="0">
              <a:solidFill>
                <a:schemeClr val="tx1"/>
              </a:solidFill>
              <a:latin typeface="Arial Rounded MT Bold" panose="020F0704030504030204" pitchFamily="34" charset="0"/>
            </a:endParaRPr>
          </a:p>
        </p:txBody>
      </p:sp>
      <p:sp>
        <p:nvSpPr>
          <p:cNvPr id="3" name="مستطيل 2">
            <a:extLst>
              <a:ext uri="{FF2B5EF4-FFF2-40B4-BE49-F238E27FC236}">
                <a16:creationId xmlns:a16="http://schemas.microsoft.com/office/drawing/2014/main" id="{8B981914-853E-D4F7-D725-D49735EAE378}"/>
              </a:ext>
            </a:extLst>
          </p:cNvPr>
          <p:cNvSpPr/>
          <p:nvPr/>
        </p:nvSpPr>
        <p:spPr>
          <a:xfrm>
            <a:off x="7071192" y="2493324"/>
            <a:ext cx="345609" cy="1525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sz="500" dirty="0">
              <a:solidFill>
                <a:schemeClr val="bg1"/>
              </a:solidFill>
              <a:latin typeface="Arial Rounded MT Bold" panose="020F0704030504030204" pitchFamily="34" charset="0"/>
            </a:endParaRPr>
          </a:p>
        </p:txBody>
      </p:sp>
      <p:sp>
        <p:nvSpPr>
          <p:cNvPr id="7" name="مستطيل: زوايا مستديرة 6">
            <a:extLst>
              <a:ext uri="{FF2B5EF4-FFF2-40B4-BE49-F238E27FC236}">
                <a16:creationId xmlns:a16="http://schemas.microsoft.com/office/drawing/2014/main" id="{AFBB2E9A-9AC6-9B89-5046-FBA96F7824B8}"/>
              </a:ext>
            </a:extLst>
          </p:cNvPr>
          <p:cNvSpPr/>
          <p:nvPr/>
        </p:nvSpPr>
        <p:spPr>
          <a:xfrm>
            <a:off x="11362822" y="6299230"/>
            <a:ext cx="707298" cy="512354"/>
          </a:xfrm>
          <a:prstGeom prst="roundRect">
            <a:avLst/>
          </a:prstGeom>
          <a:noFill/>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accent1">
                    <a:lumMod val="75000"/>
                  </a:schemeClr>
                </a:solidFill>
              </a:rPr>
              <a:t>01</a:t>
            </a:r>
            <a:endParaRPr lang="ar-YE" b="1" dirty="0">
              <a:solidFill>
                <a:schemeClr val="accent1">
                  <a:lumMod val="75000"/>
                </a:schemeClr>
              </a:solidFill>
            </a:endParaRPr>
          </a:p>
        </p:txBody>
      </p:sp>
    </p:spTree>
    <p:extLst>
      <p:ext uri="{BB962C8B-B14F-4D97-AF65-F5344CB8AC3E}">
        <p14:creationId xmlns:p14="http://schemas.microsoft.com/office/powerpoint/2010/main" val="77503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9386F-F81B-E56B-0460-60EE4609ED0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4006AD8-5F6B-2AAB-AC73-E9D36512837A}"/>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08E2DDB0-8F2D-6228-8690-65253FC1A264}"/>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3503FF33-6FF6-327E-3CAA-E53955625E1B}"/>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2335ABAC-500D-77D7-E277-A787C9968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60" y="0"/>
            <a:ext cx="11995079" cy="6858000"/>
          </a:xfrm>
          <a:prstGeom prst="rect">
            <a:avLst/>
          </a:prstGeom>
        </p:spPr>
      </p:pic>
      <p:sp>
        <p:nvSpPr>
          <p:cNvPr id="5" name="مستطيل: زوايا مستديرة 4">
            <a:extLst>
              <a:ext uri="{FF2B5EF4-FFF2-40B4-BE49-F238E27FC236}">
                <a16:creationId xmlns:a16="http://schemas.microsoft.com/office/drawing/2014/main" id="{A2E8CE2A-A772-B4F7-18F4-1B6086A60E21}"/>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19</a:t>
            </a:r>
            <a:endParaRPr lang="ar-YE" b="1" dirty="0">
              <a:solidFill>
                <a:schemeClr val="bg1"/>
              </a:solidFill>
            </a:endParaRPr>
          </a:p>
        </p:txBody>
      </p:sp>
    </p:spTree>
    <p:extLst>
      <p:ext uri="{BB962C8B-B14F-4D97-AF65-F5344CB8AC3E}">
        <p14:creationId xmlns:p14="http://schemas.microsoft.com/office/powerpoint/2010/main" val="190493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CCC3F-119C-C8C7-F4B0-B20BBD07DFC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E0B36E9-85E9-C44A-0DDC-AF4CEA05F7CA}"/>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0E99CA90-9C49-9FC5-DF77-DE043300C7DB}"/>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ABFE1206-4436-88E5-9210-DB0BCC429E46}"/>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5259B9CD-D66E-8286-46C5-77B0A890A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5" y="0"/>
            <a:ext cx="12038070" cy="6858000"/>
          </a:xfrm>
          <a:prstGeom prst="rect">
            <a:avLst/>
          </a:prstGeom>
        </p:spPr>
      </p:pic>
      <p:sp>
        <p:nvSpPr>
          <p:cNvPr id="5" name="مستطيل: زوايا مستديرة 4">
            <a:extLst>
              <a:ext uri="{FF2B5EF4-FFF2-40B4-BE49-F238E27FC236}">
                <a16:creationId xmlns:a16="http://schemas.microsoft.com/office/drawing/2014/main" id="{08DA0CAB-917D-9D5A-A38E-5D9E4FBD8B1E}"/>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20</a:t>
            </a:r>
            <a:endParaRPr lang="ar-YE" b="1" dirty="0">
              <a:solidFill>
                <a:schemeClr val="bg1"/>
              </a:solidFill>
            </a:endParaRPr>
          </a:p>
        </p:txBody>
      </p:sp>
    </p:spTree>
    <p:extLst>
      <p:ext uri="{BB962C8B-B14F-4D97-AF65-F5344CB8AC3E}">
        <p14:creationId xmlns:p14="http://schemas.microsoft.com/office/powerpoint/2010/main" val="40376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4F1F8-66F3-DA10-84F8-1D4703AADE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7D8FB93-F421-10A6-8B89-B3A58E7C4FB2}"/>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13D767E0-73F3-CEF9-FDC3-86B085E4DF4B}"/>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FDB10398-7586-BF31-6112-CF0F941E3126}"/>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53B1CA47-0DCF-862A-A333-54443F6E4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64" y="0"/>
            <a:ext cx="12010072" cy="6858000"/>
          </a:xfrm>
          <a:prstGeom prst="rect">
            <a:avLst/>
          </a:prstGeom>
        </p:spPr>
      </p:pic>
      <p:sp>
        <p:nvSpPr>
          <p:cNvPr id="5" name="مستطيل: زوايا مستديرة 4">
            <a:extLst>
              <a:ext uri="{FF2B5EF4-FFF2-40B4-BE49-F238E27FC236}">
                <a16:creationId xmlns:a16="http://schemas.microsoft.com/office/drawing/2014/main" id="{73AF0C58-3F91-5863-1126-9EF1B71347DB}"/>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21</a:t>
            </a:r>
            <a:endParaRPr lang="ar-YE" b="1" dirty="0">
              <a:solidFill>
                <a:schemeClr val="bg1"/>
              </a:solidFill>
            </a:endParaRPr>
          </a:p>
        </p:txBody>
      </p:sp>
    </p:spTree>
    <p:extLst>
      <p:ext uri="{BB962C8B-B14F-4D97-AF65-F5344CB8AC3E}">
        <p14:creationId xmlns:p14="http://schemas.microsoft.com/office/powerpoint/2010/main" val="349992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24C7E-07D2-159D-44DA-1F18812EDB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285EF2A-1158-C8FB-0AFE-C618F8A242DE}"/>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CC3714E6-FB3C-84E3-776D-87C275B6FCCA}"/>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979E8471-7740-4180-4E9D-5CC2B152E7A9}"/>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40D641E8-EB25-6AEE-6A98-4B07AA336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80" y="0"/>
            <a:ext cx="12003640" cy="6858000"/>
          </a:xfrm>
          <a:prstGeom prst="rect">
            <a:avLst/>
          </a:prstGeom>
        </p:spPr>
      </p:pic>
      <p:sp>
        <p:nvSpPr>
          <p:cNvPr id="5" name="مستطيل: زوايا مستديرة 4">
            <a:extLst>
              <a:ext uri="{FF2B5EF4-FFF2-40B4-BE49-F238E27FC236}">
                <a16:creationId xmlns:a16="http://schemas.microsoft.com/office/drawing/2014/main" id="{03C51B53-252A-2FE8-E39B-CBA0C509B4E7}"/>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22</a:t>
            </a:r>
            <a:endParaRPr lang="ar-YE" b="1" dirty="0">
              <a:solidFill>
                <a:schemeClr val="bg1"/>
              </a:solidFill>
            </a:endParaRPr>
          </a:p>
        </p:txBody>
      </p:sp>
    </p:spTree>
    <p:extLst>
      <p:ext uri="{BB962C8B-B14F-4D97-AF65-F5344CB8AC3E}">
        <p14:creationId xmlns:p14="http://schemas.microsoft.com/office/powerpoint/2010/main" val="75899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15986-B7E6-CAE4-9B37-6CF8A3FCEDC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A4088F-6D1D-5935-21AB-997EB91E8AE0}"/>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7F166BA0-188B-FCED-18F0-DD231A9C9424}"/>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82EB8AF0-70AF-8EAA-AF9E-A3687127B8E8}"/>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31733689-7063-EF4D-0645-1717977E4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39" y="0"/>
            <a:ext cx="12016521" cy="6858000"/>
          </a:xfrm>
          <a:prstGeom prst="rect">
            <a:avLst/>
          </a:prstGeom>
        </p:spPr>
      </p:pic>
      <p:sp>
        <p:nvSpPr>
          <p:cNvPr id="5" name="مستطيل: زوايا مستديرة 4">
            <a:extLst>
              <a:ext uri="{FF2B5EF4-FFF2-40B4-BE49-F238E27FC236}">
                <a16:creationId xmlns:a16="http://schemas.microsoft.com/office/drawing/2014/main" id="{0A01A298-7AE0-1FA2-92FC-85A12D29AE15}"/>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23</a:t>
            </a:r>
            <a:endParaRPr lang="ar-YE" b="1" dirty="0">
              <a:solidFill>
                <a:schemeClr val="bg1"/>
              </a:solidFill>
            </a:endParaRPr>
          </a:p>
        </p:txBody>
      </p:sp>
    </p:spTree>
    <p:extLst>
      <p:ext uri="{BB962C8B-B14F-4D97-AF65-F5344CB8AC3E}">
        <p14:creationId xmlns:p14="http://schemas.microsoft.com/office/powerpoint/2010/main" val="381964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02AD0-1CE1-071E-CB5F-827F0125D2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D69F52-64BD-F22D-192B-9DE19359F96E}"/>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0F2FD6FE-6C39-0ADB-49D3-8902FF27A841}"/>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B2831E2C-CCB0-B3C5-E88B-B332E5C1FECC}"/>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1213FFFB-C0C9-1380-36A0-CFEE84056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90" y="0"/>
            <a:ext cx="11963020" cy="6858000"/>
          </a:xfrm>
          <a:prstGeom prst="rect">
            <a:avLst/>
          </a:prstGeom>
        </p:spPr>
      </p:pic>
      <p:sp>
        <p:nvSpPr>
          <p:cNvPr id="5" name="مستطيل: زوايا مستديرة 4">
            <a:extLst>
              <a:ext uri="{FF2B5EF4-FFF2-40B4-BE49-F238E27FC236}">
                <a16:creationId xmlns:a16="http://schemas.microsoft.com/office/drawing/2014/main" id="{D07D90AB-2CC7-C7E2-0B2B-584B19F14128}"/>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24</a:t>
            </a:r>
            <a:endParaRPr lang="ar-YE" b="1" dirty="0">
              <a:solidFill>
                <a:schemeClr val="bg1"/>
              </a:solidFill>
            </a:endParaRPr>
          </a:p>
        </p:txBody>
      </p:sp>
    </p:spTree>
    <p:extLst>
      <p:ext uri="{BB962C8B-B14F-4D97-AF65-F5344CB8AC3E}">
        <p14:creationId xmlns:p14="http://schemas.microsoft.com/office/powerpoint/2010/main" val="228150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6213D-B522-475B-2DBC-CF50B3A366B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82D62CC-BC12-0084-4CC3-4A46B04CB362}"/>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63A38DFB-0985-4349-4C0C-BB56BDE67F46}"/>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6636B434-437A-0E0E-8955-0FA185F9B945}"/>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62C80EF7-7FE7-1E13-4981-DB67B2ADB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7" y="0"/>
            <a:ext cx="12022985" cy="6858000"/>
          </a:xfrm>
          <a:prstGeom prst="rect">
            <a:avLst/>
          </a:prstGeom>
        </p:spPr>
      </p:pic>
      <p:sp>
        <p:nvSpPr>
          <p:cNvPr id="5" name="مستطيل: زوايا مستديرة 4">
            <a:extLst>
              <a:ext uri="{FF2B5EF4-FFF2-40B4-BE49-F238E27FC236}">
                <a16:creationId xmlns:a16="http://schemas.microsoft.com/office/drawing/2014/main" id="{E9EB78FB-189C-C99B-9CFF-672748DA4838}"/>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25</a:t>
            </a:r>
            <a:endParaRPr lang="ar-YE" b="1" dirty="0">
              <a:solidFill>
                <a:schemeClr val="bg1"/>
              </a:solidFill>
            </a:endParaRPr>
          </a:p>
        </p:txBody>
      </p:sp>
    </p:spTree>
    <p:extLst>
      <p:ext uri="{BB962C8B-B14F-4D97-AF65-F5344CB8AC3E}">
        <p14:creationId xmlns:p14="http://schemas.microsoft.com/office/powerpoint/2010/main" val="277126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C61BF-C328-6D42-4213-BE9B0C27051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77F0FC4-FF7D-7984-F23C-8AE02C87B720}"/>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C308E676-D782-6530-A814-651B96BC2571}"/>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0F347C60-49F2-E1E1-5EFB-EB727C091B2C}"/>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F85B5410-8E0D-7739-212C-0E2065D6B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36" y="0"/>
            <a:ext cx="11992927" cy="6858000"/>
          </a:xfrm>
          <a:prstGeom prst="rect">
            <a:avLst/>
          </a:prstGeom>
        </p:spPr>
      </p:pic>
      <p:sp>
        <p:nvSpPr>
          <p:cNvPr id="5" name="مستطيل: زوايا مستديرة 4">
            <a:extLst>
              <a:ext uri="{FF2B5EF4-FFF2-40B4-BE49-F238E27FC236}">
                <a16:creationId xmlns:a16="http://schemas.microsoft.com/office/drawing/2014/main" id="{4A02344A-7EC9-1791-784B-1AFB507DF63C}"/>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26</a:t>
            </a:r>
            <a:endParaRPr lang="ar-YE" b="1" dirty="0">
              <a:solidFill>
                <a:schemeClr val="bg1"/>
              </a:solidFill>
            </a:endParaRPr>
          </a:p>
        </p:txBody>
      </p:sp>
    </p:spTree>
    <p:extLst>
      <p:ext uri="{BB962C8B-B14F-4D97-AF65-F5344CB8AC3E}">
        <p14:creationId xmlns:p14="http://schemas.microsoft.com/office/powerpoint/2010/main" val="322342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F014A-12A4-4EF3-5E83-C3E2BAC6083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1084F81-976E-E198-1B6A-46534C404656}"/>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9D8DA4A0-3518-D40A-2C0C-7FE515B1C94E}"/>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C63887A6-8CD9-156F-0E70-AE608613DC98}"/>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24A186F6-73E1-BA1A-81B0-2FED95D80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78" y="0"/>
            <a:ext cx="12018644" cy="6858000"/>
          </a:xfrm>
          <a:prstGeom prst="rect">
            <a:avLst/>
          </a:prstGeom>
        </p:spPr>
      </p:pic>
      <p:sp>
        <p:nvSpPr>
          <p:cNvPr id="5" name="مستطيل: زوايا مستديرة 4">
            <a:extLst>
              <a:ext uri="{FF2B5EF4-FFF2-40B4-BE49-F238E27FC236}">
                <a16:creationId xmlns:a16="http://schemas.microsoft.com/office/drawing/2014/main" id="{4A1C2F4F-98AB-2428-A9E3-B979E14F6196}"/>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27</a:t>
            </a:r>
            <a:endParaRPr lang="ar-YE" b="1" dirty="0">
              <a:solidFill>
                <a:schemeClr val="bg1"/>
              </a:solidFill>
            </a:endParaRPr>
          </a:p>
        </p:txBody>
      </p:sp>
    </p:spTree>
    <p:extLst>
      <p:ext uri="{BB962C8B-B14F-4D97-AF65-F5344CB8AC3E}">
        <p14:creationId xmlns:p14="http://schemas.microsoft.com/office/powerpoint/2010/main" val="352858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8DC92-0393-AA98-7B4F-EA1EEFDB9FE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9127A1B-78A0-B2BC-F844-397BDF273DFD}"/>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F634762D-BF5F-75B1-D921-5FEFA6BAE0DC}"/>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0B9FB9BC-BAC9-88FD-D7D3-7B5AD70DC31B}"/>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780137A9-C2A5-5673-CF96-CA06BE8FC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7" y="0"/>
            <a:ext cx="12022985" cy="6858000"/>
          </a:xfrm>
          <a:prstGeom prst="rect">
            <a:avLst/>
          </a:prstGeom>
        </p:spPr>
      </p:pic>
      <p:sp>
        <p:nvSpPr>
          <p:cNvPr id="5" name="مستطيل: زوايا مستديرة 4">
            <a:extLst>
              <a:ext uri="{FF2B5EF4-FFF2-40B4-BE49-F238E27FC236}">
                <a16:creationId xmlns:a16="http://schemas.microsoft.com/office/drawing/2014/main" id="{79068E0F-1B68-1CA3-F617-30EF01A3922D}"/>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28</a:t>
            </a:r>
            <a:endParaRPr lang="ar-YE" b="1" dirty="0">
              <a:solidFill>
                <a:schemeClr val="bg1"/>
              </a:solidFill>
            </a:endParaRPr>
          </a:p>
        </p:txBody>
      </p:sp>
    </p:spTree>
    <p:extLst>
      <p:ext uri="{BB962C8B-B14F-4D97-AF65-F5344CB8AC3E}">
        <p14:creationId xmlns:p14="http://schemas.microsoft.com/office/powerpoint/2010/main" val="406228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53DA83-2F4B-41BC-BB6A-AA3C0F481E9C}"/>
              </a:ext>
            </a:extLst>
          </p:cNvPr>
          <p:cNvSpPr txBox="1"/>
          <p:nvPr/>
        </p:nvSpPr>
        <p:spPr>
          <a:xfrm>
            <a:off x="6917636" y="302593"/>
            <a:ext cx="4681182" cy="707886"/>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4000" dirty="0">
                <a:solidFill>
                  <a:schemeClr val="accent1">
                    <a:lumMod val="75000"/>
                  </a:schemeClr>
                </a:solidFill>
                <a:latin typeface="Simplified Arabic" panose="02020603050405020304" pitchFamily="18" charset="-78"/>
                <a:cs typeface="Led Italic Font" panose="02010400000000000000" pitchFamily="2" charset="-78"/>
              </a:rPr>
              <a:t>مشكلة المشروع</a:t>
            </a:r>
            <a:endParaRPr lang="aa-ET" sz="4000" dirty="0">
              <a:solidFill>
                <a:schemeClr val="accent1">
                  <a:lumMod val="75000"/>
                </a:schemeClr>
              </a:solidFill>
              <a:latin typeface="Simplified Arabic" panose="02020603050405020304" pitchFamily="18" charset="-78"/>
              <a:cs typeface="Led Italic Font" panose="02010400000000000000" pitchFamily="2" charset="-78"/>
            </a:endParaRPr>
          </a:p>
        </p:txBody>
      </p:sp>
      <p:sp>
        <p:nvSpPr>
          <p:cNvPr id="10" name="مستطيل 9">
            <a:extLst>
              <a:ext uri="{FF2B5EF4-FFF2-40B4-BE49-F238E27FC236}">
                <a16:creationId xmlns:a16="http://schemas.microsoft.com/office/drawing/2014/main" id="{54EB3479-2EEE-AB12-1A8A-563873A91D72}"/>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latin typeface="Simplified Arabic" panose="02020603050405020304" pitchFamily="18" charset="-78"/>
              <a:cs typeface="Simplified Arabic" panose="02020603050405020304" pitchFamily="18" charset="-78"/>
            </a:endParaRPr>
          </a:p>
        </p:txBody>
      </p:sp>
      <p:sp>
        <p:nvSpPr>
          <p:cNvPr id="21" name="Rectangle: Diagonal Corners Rounded 5">
            <a:extLst>
              <a:ext uri="{FF2B5EF4-FFF2-40B4-BE49-F238E27FC236}">
                <a16:creationId xmlns:a16="http://schemas.microsoft.com/office/drawing/2014/main" id="{31BB0BE9-D0C9-51A5-495A-F18FDC3882B9}"/>
              </a:ext>
            </a:extLst>
          </p:cNvPr>
          <p:cNvSpPr/>
          <p:nvPr/>
        </p:nvSpPr>
        <p:spPr>
          <a:xfrm>
            <a:off x="835741" y="1417319"/>
            <a:ext cx="11026081" cy="4659015"/>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latin typeface="Simplified Arabic" panose="02020603050405020304" pitchFamily="18" charset="-78"/>
              <a:cs typeface="Simplified Arabic" panose="02020603050405020304" pitchFamily="18" charset="-78"/>
            </a:endParaRPr>
          </a:p>
        </p:txBody>
      </p:sp>
      <p:sp>
        <p:nvSpPr>
          <p:cNvPr id="22" name="TextBox 53">
            <a:extLst>
              <a:ext uri="{FF2B5EF4-FFF2-40B4-BE49-F238E27FC236}">
                <a16:creationId xmlns:a16="http://schemas.microsoft.com/office/drawing/2014/main" id="{24BDF6CC-5F02-9131-7FAF-D4511A4EC8B3}"/>
              </a:ext>
            </a:extLst>
          </p:cNvPr>
          <p:cNvSpPr txBox="1"/>
          <p:nvPr/>
        </p:nvSpPr>
        <p:spPr>
          <a:xfrm>
            <a:off x="1334306" y="1544918"/>
            <a:ext cx="9707446" cy="5032147"/>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
              <a:lnSpc>
                <a:spcPct val="150000"/>
              </a:lnSpc>
            </a:pPr>
            <a:r>
              <a:rPr lang="ar-SA" sz="2400" dirty="0">
                <a:solidFill>
                  <a:schemeClr val="tx1"/>
                </a:solidFill>
                <a:latin typeface="Simplified Arabic" panose="02020603050405020304" pitchFamily="18" charset="-78"/>
                <a:cs typeface="Simplified Arabic" panose="02020603050405020304" pitchFamily="18" charset="-78"/>
              </a:rPr>
              <a:t>مع ازدياد تعقيد الأنظمة الحاسوبية وتوسع استخدامها في مختلف المجالات، تواجه المؤسسات تحديات متزايدة في ضمان حماية بياناتها ومراقبة الأنشطة الداخلية بشكل فعال. تعتمد الأنظمة الحديثة بشكل كبير على سجلات النظام</a:t>
            </a:r>
            <a:r>
              <a:rPr lang="en-US" sz="2400" dirty="0">
                <a:solidFill>
                  <a:schemeClr val="tx1"/>
                </a:solidFill>
                <a:latin typeface="Simplified Arabic" panose="02020603050405020304" pitchFamily="18" charset="-78"/>
                <a:cs typeface="Simplified Arabic" panose="02020603050405020304" pitchFamily="18" charset="-78"/>
              </a:rPr>
              <a:t> (Logs) </a:t>
            </a:r>
            <a:r>
              <a:rPr lang="ar-SA" sz="2400" dirty="0">
                <a:solidFill>
                  <a:schemeClr val="tx1"/>
                </a:solidFill>
                <a:latin typeface="Simplified Arabic" panose="02020603050405020304" pitchFamily="18" charset="-78"/>
                <a:cs typeface="Simplified Arabic" panose="02020603050405020304" pitchFamily="18" charset="-78"/>
              </a:rPr>
              <a:t>لتوفير رؤى حول العمليات والأحداث التي تحدث داخل الشبكات، إلا أن هذه السجلات غالبًا ما تكون ضخمة ومعقدة التحليل، مما يجعل من الصعب على الأدوات التقليدية تتبع الأنشطة المشبوهة أو التهديدات الأمنية في الوقت المناسب. بالإضافة إلى ذلك، فإن غياب حلول متطورة لمراقبة وتحليل هذه السجلات يزيد من مخاطر التعرض للهجمات السيبرانية، مثل الوصول غير المصرح به، التعديلات غير المشروعة على الملفات، أو استغلال الثغرات الأمنية</a:t>
            </a:r>
            <a:r>
              <a:rPr lang="en-US" sz="2400" dirty="0">
                <a:solidFill>
                  <a:schemeClr val="tx1"/>
                </a:solidFill>
                <a:latin typeface="Simplified Arabic" panose="02020603050405020304" pitchFamily="18" charset="-78"/>
                <a:cs typeface="Simplified Arabic" panose="02020603050405020304" pitchFamily="18" charset="-78"/>
              </a:rPr>
              <a:t>.</a:t>
            </a:r>
          </a:p>
          <a:p>
            <a:pPr algn="just">
              <a:lnSpc>
                <a:spcPct val="150000"/>
              </a:lnSpc>
            </a:pPr>
            <a:endParaRPr lang="aa-ET" sz="2400" dirty="0">
              <a:solidFill>
                <a:schemeClr val="tx1"/>
              </a:solidFill>
              <a:latin typeface="Simplified Arabic" panose="02020603050405020304" pitchFamily="18" charset="-78"/>
              <a:cs typeface="Simplified Arabic" panose="02020603050405020304" pitchFamily="18" charset="-78"/>
            </a:endParaRPr>
          </a:p>
        </p:txBody>
      </p:sp>
      <p:sp>
        <p:nvSpPr>
          <p:cNvPr id="3" name="مستطيل: زوايا مستديرة 2">
            <a:extLst>
              <a:ext uri="{FF2B5EF4-FFF2-40B4-BE49-F238E27FC236}">
                <a16:creationId xmlns:a16="http://schemas.microsoft.com/office/drawing/2014/main" id="{F0CFC205-CC96-55FD-966C-3BF867159040}"/>
              </a:ext>
            </a:extLst>
          </p:cNvPr>
          <p:cNvSpPr/>
          <p:nvPr/>
        </p:nvSpPr>
        <p:spPr>
          <a:xfrm>
            <a:off x="11362822" y="6299230"/>
            <a:ext cx="707298" cy="512354"/>
          </a:xfrm>
          <a:prstGeom prst="roundRect">
            <a:avLst/>
          </a:prstGeom>
          <a:noFill/>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accent1">
                    <a:lumMod val="75000"/>
                  </a:schemeClr>
                </a:solidFill>
              </a:rPr>
              <a:t>02</a:t>
            </a:r>
            <a:endParaRPr lang="ar-YE" b="1" dirty="0">
              <a:solidFill>
                <a:schemeClr val="accent1">
                  <a:lumMod val="75000"/>
                </a:schemeClr>
              </a:solidFill>
            </a:endParaRPr>
          </a:p>
        </p:txBody>
      </p:sp>
    </p:spTree>
    <p:extLst>
      <p:ext uri="{BB962C8B-B14F-4D97-AF65-F5344CB8AC3E}">
        <p14:creationId xmlns:p14="http://schemas.microsoft.com/office/powerpoint/2010/main" val="207129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par>
                                <p:cTn id="12" presetID="22" presetClass="entr" presetSubtype="2" fill="hold" grpId="0" nodeType="withEffect">
                                  <p:stCondLst>
                                    <p:cond delay="0"/>
                                  </p:stCondLst>
                                  <p:childTnLst>
                                    <p:set>
                                      <p:cBhvr>
                                        <p:cTn id="13" dur="1" fill="hold">
                                          <p:stCondLst>
                                            <p:cond delay="0"/>
                                          </p:stCondLst>
                                        </p:cTn>
                                        <p:tgtEl>
                                          <p:spTgt spid="22">
                                            <p:txEl>
                                              <p:pRg st="0" end="0"/>
                                            </p:txEl>
                                          </p:spTgt>
                                        </p:tgtEl>
                                        <p:attrNameLst>
                                          <p:attrName>style.visibility</p:attrName>
                                        </p:attrNameLst>
                                      </p:cBhvr>
                                      <p:to>
                                        <p:strVal val="visible"/>
                                      </p:to>
                                    </p:set>
                                    <p:animEffect transition="in" filter="wipe(right)">
                                      <p:cBhvr>
                                        <p:cTn id="14"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P spid="2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9C123-E048-3940-B7AD-0BD9C59A23E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2CD59F-EB9B-CCC4-02C0-6306F35E900F}"/>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87458199-C328-5097-2430-6507D4B342C8}"/>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06163408-762B-6996-7408-76059EC6735F}"/>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ED89D855-28F9-AE52-95E4-AB86E4B53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14" y="0"/>
            <a:ext cx="11971571" cy="6858000"/>
          </a:xfrm>
          <a:prstGeom prst="rect">
            <a:avLst/>
          </a:prstGeom>
        </p:spPr>
      </p:pic>
      <p:sp>
        <p:nvSpPr>
          <p:cNvPr id="5" name="مستطيل: زوايا مستديرة 4">
            <a:extLst>
              <a:ext uri="{FF2B5EF4-FFF2-40B4-BE49-F238E27FC236}">
                <a16:creationId xmlns:a16="http://schemas.microsoft.com/office/drawing/2014/main" id="{10EB44CA-4B4D-FF18-50D9-AE1FA86AE126}"/>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29</a:t>
            </a:r>
            <a:endParaRPr lang="ar-YE" b="1" dirty="0">
              <a:solidFill>
                <a:schemeClr val="bg1"/>
              </a:solidFill>
            </a:endParaRPr>
          </a:p>
        </p:txBody>
      </p:sp>
    </p:spTree>
    <p:extLst>
      <p:ext uri="{BB962C8B-B14F-4D97-AF65-F5344CB8AC3E}">
        <p14:creationId xmlns:p14="http://schemas.microsoft.com/office/powerpoint/2010/main" val="199099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C1BF-D494-6E7E-F07F-77B076F7D5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1CD03D1-264A-CEE8-70C1-15F65EB99910}"/>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90C26C5B-A901-55CC-7193-67E57BFB98C8}"/>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294357C6-8C69-A34E-09BB-6AEC1C516F5B}"/>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07979460-6790-24E8-DD02-F3C532EEF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7" y="0"/>
            <a:ext cx="12022985" cy="6858000"/>
          </a:xfrm>
          <a:prstGeom prst="rect">
            <a:avLst/>
          </a:prstGeom>
        </p:spPr>
      </p:pic>
      <p:sp>
        <p:nvSpPr>
          <p:cNvPr id="5" name="مستطيل: زوايا مستديرة 4">
            <a:extLst>
              <a:ext uri="{FF2B5EF4-FFF2-40B4-BE49-F238E27FC236}">
                <a16:creationId xmlns:a16="http://schemas.microsoft.com/office/drawing/2014/main" id="{47E4D79F-A2A1-5C22-8440-A5052A42360F}"/>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30</a:t>
            </a:r>
            <a:endParaRPr lang="ar-YE" b="1" dirty="0">
              <a:solidFill>
                <a:schemeClr val="bg1"/>
              </a:solidFill>
            </a:endParaRPr>
          </a:p>
        </p:txBody>
      </p:sp>
    </p:spTree>
    <p:extLst>
      <p:ext uri="{BB962C8B-B14F-4D97-AF65-F5344CB8AC3E}">
        <p14:creationId xmlns:p14="http://schemas.microsoft.com/office/powerpoint/2010/main" val="428142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36936-25BD-13D2-74CC-3FE00208950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6891996-2EAA-5BD1-6D68-D7B9ABBC7204}"/>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3E4627B4-4CA1-51CC-25F4-88269CF83222}"/>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C2B98EF0-FB6D-62E3-9DA3-27D33018F606}"/>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7B4D7AE1-CAD9-C4BE-9208-980168E77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42" y="0"/>
            <a:ext cx="11986516" cy="6858000"/>
          </a:xfrm>
          <a:prstGeom prst="rect">
            <a:avLst/>
          </a:prstGeom>
        </p:spPr>
      </p:pic>
      <p:sp>
        <p:nvSpPr>
          <p:cNvPr id="5" name="مستطيل: زوايا مستديرة 4">
            <a:extLst>
              <a:ext uri="{FF2B5EF4-FFF2-40B4-BE49-F238E27FC236}">
                <a16:creationId xmlns:a16="http://schemas.microsoft.com/office/drawing/2014/main" id="{B253F23E-DC72-D0EF-96F5-A9DFAA8AD1E0}"/>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31</a:t>
            </a:r>
            <a:endParaRPr lang="ar-YE" b="1" dirty="0">
              <a:solidFill>
                <a:schemeClr val="bg1"/>
              </a:solidFill>
            </a:endParaRPr>
          </a:p>
        </p:txBody>
      </p:sp>
    </p:spTree>
    <p:extLst>
      <p:ext uri="{BB962C8B-B14F-4D97-AF65-F5344CB8AC3E}">
        <p14:creationId xmlns:p14="http://schemas.microsoft.com/office/powerpoint/2010/main" val="367618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09061-D154-014F-4BC0-58D443B2159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EF0E764-ABBC-0461-98AB-7EC76BB4A293}"/>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2DB88FF7-11FE-4244-6B06-C34A5D8271B2}"/>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15B78522-610C-DB39-16FF-4A5B3B25B2B1}"/>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F6FF0181-65A8-22F5-4EC8-78CF746F0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42" y="0"/>
            <a:ext cx="11986516" cy="6858000"/>
          </a:xfrm>
          <a:prstGeom prst="rect">
            <a:avLst/>
          </a:prstGeom>
        </p:spPr>
      </p:pic>
      <p:sp>
        <p:nvSpPr>
          <p:cNvPr id="5" name="مستطيل: زوايا مستديرة 4">
            <a:extLst>
              <a:ext uri="{FF2B5EF4-FFF2-40B4-BE49-F238E27FC236}">
                <a16:creationId xmlns:a16="http://schemas.microsoft.com/office/drawing/2014/main" id="{625B940B-6A73-64D8-C754-D766E72ABC3B}"/>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32</a:t>
            </a:r>
            <a:endParaRPr lang="ar-YE" b="1" dirty="0">
              <a:solidFill>
                <a:schemeClr val="bg1"/>
              </a:solidFill>
            </a:endParaRPr>
          </a:p>
        </p:txBody>
      </p:sp>
    </p:spTree>
    <p:extLst>
      <p:ext uri="{BB962C8B-B14F-4D97-AF65-F5344CB8AC3E}">
        <p14:creationId xmlns:p14="http://schemas.microsoft.com/office/powerpoint/2010/main" val="232466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9EB83-8066-A243-4EFE-6AB03DC218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7D9E1F0-EB37-452F-7110-D647F53857F0}"/>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9EB93B53-C07F-7654-A47B-4165DD9613C1}"/>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6C821677-C86D-8AC8-A959-AE3FBF7CE2B1}"/>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09B360BC-D77D-0BC2-151C-9E04BB66F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7" y="0"/>
            <a:ext cx="12022985" cy="6858000"/>
          </a:xfrm>
          <a:prstGeom prst="rect">
            <a:avLst/>
          </a:prstGeom>
        </p:spPr>
      </p:pic>
      <p:sp>
        <p:nvSpPr>
          <p:cNvPr id="5" name="مستطيل: زوايا مستديرة 4">
            <a:extLst>
              <a:ext uri="{FF2B5EF4-FFF2-40B4-BE49-F238E27FC236}">
                <a16:creationId xmlns:a16="http://schemas.microsoft.com/office/drawing/2014/main" id="{0D9BCE62-CB98-1BB0-931F-F3F22DA7F428}"/>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33</a:t>
            </a:r>
            <a:endParaRPr lang="ar-YE" b="1" dirty="0">
              <a:solidFill>
                <a:schemeClr val="bg1"/>
              </a:solidFill>
            </a:endParaRPr>
          </a:p>
        </p:txBody>
      </p:sp>
    </p:spTree>
    <p:extLst>
      <p:ext uri="{BB962C8B-B14F-4D97-AF65-F5344CB8AC3E}">
        <p14:creationId xmlns:p14="http://schemas.microsoft.com/office/powerpoint/2010/main" val="372658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87C70-A02C-0982-9C52-359C25D8C2E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68E1D6E-B352-3861-71DD-0FE79EE97BE5}"/>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308623D1-DCB2-0BE2-7A04-EB16EC288336}"/>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F6EDD79F-4446-FD51-7C40-B32B6B19E089}"/>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647CC4DD-E600-A97F-3F8D-78FEAC1E0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0"/>
            <a:ext cx="12011025" cy="6858000"/>
          </a:xfrm>
          <a:prstGeom prst="rect">
            <a:avLst/>
          </a:prstGeom>
        </p:spPr>
      </p:pic>
      <p:sp>
        <p:nvSpPr>
          <p:cNvPr id="5" name="مستطيل: زوايا مستديرة 4">
            <a:extLst>
              <a:ext uri="{FF2B5EF4-FFF2-40B4-BE49-F238E27FC236}">
                <a16:creationId xmlns:a16="http://schemas.microsoft.com/office/drawing/2014/main" id="{467A4C19-E535-15A6-0184-A08F4D3AAE87}"/>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34</a:t>
            </a:r>
            <a:endParaRPr lang="ar-YE" b="1" dirty="0">
              <a:solidFill>
                <a:schemeClr val="bg1"/>
              </a:solidFill>
            </a:endParaRPr>
          </a:p>
        </p:txBody>
      </p:sp>
    </p:spTree>
    <p:extLst>
      <p:ext uri="{BB962C8B-B14F-4D97-AF65-F5344CB8AC3E}">
        <p14:creationId xmlns:p14="http://schemas.microsoft.com/office/powerpoint/2010/main" val="337163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1D17B-D13C-9136-5018-06999BCE222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2E9F73-8C1E-0832-A186-7D0444FC5D02}"/>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C2A79B7E-A824-ABBF-53EB-A7EA71172C1B}"/>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F7A12E5B-821F-D005-B690-832D05E7BDC3}"/>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9FD8DBD2-9C3B-EA33-9CFE-2577F8EA8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2" y="0"/>
            <a:ext cx="11984355" cy="6858000"/>
          </a:xfrm>
          <a:prstGeom prst="rect">
            <a:avLst/>
          </a:prstGeom>
        </p:spPr>
      </p:pic>
      <p:sp>
        <p:nvSpPr>
          <p:cNvPr id="5" name="مستطيل: زوايا مستديرة 4">
            <a:extLst>
              <a:ext uri="{FF2B5EF4-FFF2-40B4-BE49-F238E27FC236}">
                <a16:creationId xmlns:a16="http://schemas.microsoft.com/office/drawing/2014/main" id="{6D1C9E61-FF55-700C-968F-7F087FD71C25}"/>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35</a:t>
            </a:r>
            <a:endParaRPr lang="ar-YE" b="1" dirty="0">
              <a:solidFill>
                <a:schemeClr val="bg1"/>
              </a:solidFill>
            </a:endParaRPr>
          </a:p>
        </p:txBody>
      </p:sp>
    </p:spTree>
    <p:extLst>
      <p:ext uri="{BB962C8B-B14F-4D97-AF65-F5344CB8AC3E}">
        <p14:creationId xmlns:p14="http://schemas.microsoft.com/office/powerpoint/2010/main" val="112346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B858B-7F3E-8000-641B-626DF100F58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837253-A13D-5414-4098-D0DB0BF1180F}"/>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343457DE-8CB3-4F3E-3935-5D8CF723D2B6}"/>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C9F82940-3B06-8D33-77B0-9357ABA4A3F7}"/>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33DF69DF-BDB5-5E47-F268-5AEA8CA2C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41" y="0"/>
            <a:ext cx="11945918" cy="6858000"/>
          </a:xfrm>
          <a:prstGeom prst="rect">
            <a:avLst/>
          </a:prstGeom>
        </p:spPr>
      </p:pic>
      <p:sp>
        <p:nvSpPr>
          <p:cNvPr id="5" name="مستطيل: زوايا مستديرة 4">
            <a:extLst>
              <a:ext uri="{FF2B5EF4-FFF2-40B4-BE49-F238E27FC236}">
                <a16:creationId xmlns:a16="http://schemas.microsoft.com/office/drawing/2014/main" id="{736697FC-4F7C-29A2-CBC8-118AA0A94ED3}"/>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36</a:t>
            </a:r>
            <a:endParaRPr lang="ar-YE" b="1" dirty="0">
              <a:solidFill>
                <a:schemeClr val="bg1"/>
              </a:solidFill>
            </a:endParaRPr>
          </a:p>
        </p:txBody>
      </p:sp>
    </p:spTree>
    <p:extLst>
      <p:ext uri="{BB962C8B-B14F-4D97-AF65-F5344CB8AC3E}">
        <p14:creationId xmlns:p14="http://schemas.microsoft.com/office/powerpoint/2010/main" val="344530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19479-D70C-360B-2E8A-D89BA571D16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A2914A9-311A-7624-A934-92555E07E20B}"/>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5533C6DD-54D9-75E3-37AA-09910A755A13}"/>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33974D8D-4C6A-0226-3228-B3D94FAD89C6}"/>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1AC958A0-7C39-0BC6-F96D-FFBFA70F8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64" y="0"/>
            <a:ext cx="12010072" cy="6858000"/>
          </a:xfrm>
          <a:prstGeom prst="rect">
            <a:avLst/>
          </a:prstGeom>
        </p:spPr>
      </p:pic>
      <p:sp>
        <p:nvSpPr>
          <p:cNvPr id="5" name="مستطيل: زوايا مستديرة 4">
            <a:extLst>
              <a:ext uri="{FF2B5EF4-FFF2-40B4-BE49-F238E27FC236}">
                <a16:creationId xmlns:a16="http://schemas.microsoft.com/office/drawing/2014/main" id="{4CFE245A-04A7-116A-18A1-101E31F41140}"/>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37</a:t>
            </a:r>
            <a:endParaRPr lang="ar-YE" b="1" dirty="0">
              <a:solidFill>
                <a:schemeClr val="bg1"/>
              </a:solidFill>
            </a:endParaRPr>
          </a:p>
        </p:txBody>
      </p:sp>
    </p:spTree>
    <p:extLst>
      <p:ext uri="{BB962C8B-B14F-4D97-AF65-F5344CB8AC3E}">
        <p14:creationId xmlns:p14="http://schemas.microsoft.com/office/powerpoint/2010/main" val="41238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1CD5-4989-2823-0EA1-5FA1272ADC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77F8B4A-6854-CF8B-1BBC-6B46F6BF1AE3}"/>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4BE1F004-3DC7-5D67-7B09-EC8394112A98}"/>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AE61B00F-548D-96B4-10B6-33EDDC3A50FC}"/>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94D88444-5E46-FA12-3808-D243E592F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2" y="0"/>
            <a:ext cx="11984355" cy="6858000"/>
          </a:xfrm>
          <a:prstGeom prst="rect">
            <a:avLst/>
          </a:prstGeom>
        </p:spPr>
      </p:pic>
      <p:sp>
        <p:nvSpPr>
          <p:cNvPr id="5" name="مستطيل: زوايا مستديرة 4">
            <a:extLst>
              <a:ext uri="{FF2B5EF4-FFF2-40B4-BE49-F238E27FC236}">
                <a16:creationId xmlns:a16="http://schemas.microsoft.com/office/drawing/2014/main" id="{5F07F0E5-7E1E-806F-7946-C855E9B41F74}"/>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38</a:t>
            </a:r>
            <a:endParaRPr lang="ar-YE" b="1" dirty="0">
              <a:solidFill>
                <a:schemeClr val="bg1"/>
              </a:solidFill>
            </a:endParaRPr>
          </a:p>
        </p:txBody>
      </p:sp>
    </p:spTree>
    <p:extLst>
      <p:ext uri="{BB962C8B-B14F-4D97-AF65-F5344CB8AC3E}">
        <p14:creationId xmlns:p14="http://schemas.microsoft.com/office/powerpoint/2010/main" val="306081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53DA83-2F4B-41BC-BB6A-AA3C0F481E9C}"/>
              </a:ext>
            </a:extLst>
          </p:cNvPr>
          <p:cNvSpPr txBox="1"/>
          <p:nvPr/>
        </p:nvSpPr>
        <p:spPr>
          <a:xfrm>
            <a:off x="6917636" y="302593"/>
            <a:ext cx="4681182" cy="707886"/>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4000" dirty="0">
                <a:solidFill>
                  <a:schemeClr val="accent1">
                    <a:lumMod val="75000"/>
                  </a:schemeClr>
                </a:solidFill>
                <a:latin typeface="Simplified Arabic" panose="02020603050405020304" pitchFamily="18" charset="-78"/>
                <a:cs typeface="Led Italic Font" panose="02010400000000000000" pitchFamily="2" charset="-78"/>
              </a:rPr>
              <a:t>أهداف المشروع</a:t>
            </a:r>
            <a:endParaRPr lang="aa-ET" sz="4000" dirty="0">
              <a:solidFill>
                <a:schemeClr val="accent1">
                  <a:lumMod val="75000"/>
                </a:schemeClr>
              </a:solidFill>
              <a:latin typeface="Simplified Arabic" panose="02020603050405020304" pitchFamily="18" charset="-78"/>
              <a:cs typeface="Led Italic Font" panose="02010400000000000000" pitchFamily="2" charset="-78"/>
            </a:endParaRPr>
          </a:p>
        </p:txBody>
      </p:sp>
      <p:sp>
        <p:nvSpPr>
          <p:cNvPr id="6" name="Rectangle: Diagonal Corners Rounded 5">
            <a:extLst>
              <a:ext uri="{FF2B5EF4-FFF2-40B4-BE49-F238E27FC236}">
                <a16:creationId xmlns:a16="http://schemas.microsoft.com/office/drawing/2014/main" id="{840914CC-2A87-4DEA-8B8F-07ED09D43AFB}"/>
              </a:ext>
            </a:extLst>
          </p:cNvPr>
          <p:cNvSpPr/>
          <p:nvPr/>
        </p:nvSpPr>
        <p:spPr>
          <a:xfrm>
            <a:off x="8411335" y="2619164"/>
            <a:ext cx="2692400" cy="3835400"/>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latin typeface="Simplified Arabic" panose="02020603050405020304" pitchFamily="18" charset="-78"/>
              <a:cs typeface="Simplified Arabic" panose="02020603050405020304" pitchFamily="18" charset="-78"/>
            </a:endParaRPr>
          </a:p>
        </p:txBody>
      </p:sp>
      <p:sp>
        <p:nvSpPr>
          <p:cNvPr id="7" name="Rectangle: Diagonal Corners Rounded 6">
            <a:extLst>
              <a:ext uri="{FF2B5EF4-FFF2-40B4-BE49-F238E27FC236}">
                <a16:creationId xmlns:a16="http://schemas.microsoft.com/office/drawing/2014/main" id="{F4DC8865-DBAF-4BC3-BB0E-E93542430BA4}"/>
              </a:ext>
            </a:extLst>
          </p:cNvPr>
          <p:cNvSpPr/>
          <p:nvPr/>
        </p:nvSpPr>
        <p:spPr>
          <a:xfrm>
            <a:off x="4826071" y="2619164"/>
            <a:ext cx="2692400" cy="3835400"/>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latin typeface="Simplified Arabic" panose="02020603050405020304" pitchFamily="18" charset="-78"/>
              <a:cs typeface="Simplified Arabic" panose="02020603050405020304" pitchFamily="18" charset="-78"/>
            </a:endParaRPr>
          </a:p>
        </p:txBody>
      </p:sp>
      <p:sp>
        <p:nvSpPr>
          <p:cNvPr id="8" name="Rectangle: Diagonal Corners Rounded 7">
            <a:extLst>
              <a:ext uri="{FF2B5EF4-FFF2-40B4-BE49-F238E27FC236}">
                <a16:creationId xmlns:a16="http://schemas.microsoft.com/office/drawing/2014/main" id="{E633354D-D395-439D-9D92-8563EFC989FC}"/>
              </a:ext>
            </a:extLst>
          </p:cNvPr>
          <p:cNvSpPr/>
          <p:nvPr/>
        </p:nvSpPr>
        <p:spPr>
          <a:xfrm>
            <a:off x="1240807" y="2619164"/>
            <a:ext cx="2692400" cy="3835400"/>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a:latin typeface="Simplified Arabic" panose="02020603050405020304" pitchFamily="18" charset="-78"/>
              <a:cs typeface="Simplified Arabic" panose="02020603050405020304" pitchFamily="18" charset="-78"/>
            </a:endParaRPr>
          </a:p>
        </p:txBody>
      </p:sp>
      <p:sp>
        <p:nvSpPr>
          <p:cNvPr id="54" name="TextBox 53">
            <a:extLst>
              <a:ext uri="{FF2B5EF4-FFF2-40B4-BE49-F238E27FC236}">
                <a16:creationId xmlns:a16="http://schemas.microsoft.com/office/drawing/2014/main" id="{C5D3771E-B438-4494-B2FC-C568E8C1AF64}"/>
              </a:ext>
            </a:extLst>
          </p:cNvPr>
          <p:cNvSpPr txBox="1"/>
          <p:nvPr/>
        </p:nvSpPr>
        <p:spPr>
          <a:xfrm>
            <a:off x="8630664" y="3393697"/>
            <a:ext cx="2415205" cy="3046988"/>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Low"/>
            <a:r>
              <a:rPr lang="ar-SA" sz="2400" dirty="0">
                <a:solidFill>
                  <a:schemeClr val="tx1">
                    <a:lumMod val="85000"/>
                    <a:lumOff val="15000"/>
                  </a:schemeClr>
                </a:solidFill>
              </a:rPr>
              <a:t>تحليل الأنشطة داخل النظام من خلال تتبع تسجيل الدخول والخروج, تشغيل التطبيقات, والتعديلات أو الحذف الذي يتم على الملفات.</a:t>
            </a:r>
          </a:p>
          <a:p>
            <a:pPr algn="justLow"/>
            <a:endParaRPr lang="aa-ET" sz="2400" dirty="0">
              <a:solidFill>
                <a:schemeClr val="tx1">
                  <a:lumMod val="85000"/>
                  <a:lumOff val="15000"/>
                </a:schemeClr>
              </a:solidFill>
              <a:latin typeface="Simplified Arabic" panose="02020603050405020304" pitchFamily="18" charset="-78"/>
              <a:cs typeface="Simplified Arabic" panose="02020603050405020304" pitchFamily="18" charset="-78"/>
            </a:endParaRPr>
          </a:p>
        </p:txBody>
      </p:sp>
      <p:sp>
        <p:nvSpPr>
          <p:cNvPr id="55" name="TextBox 54">
            <a:extLst>
              <a:ext uri="{FF2B5EF4-FFF2-40B4-BE49-F238E27FC236}">
                <a16:creationId xmlns:a16="http://schemas.microsoft.com/office/drawing/2014/main" id="{671FFE76-D0CB-480C-9B47-8C8821B4E7E1}"/>
              </a:ext>
            </a:extLst>
          </p:cNvPr>
          <p:cNvSpPr txBox="1"/>
          <p:nvPr/>
        </p:nvSpPr>
        <p:spPr>
          <a:xfrm>
            <a:off x="4964668" y="3512556"/>
            <a:ext cx="2415205" cy="3046988"/>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Low"/>
            <a:r>
              <a:rPr lang="ar-SA" sz="2400" dirty="0">
                <a:solidFill>
                  <a:schemeClr val="tx1">
                    <a:lumMod val="85000"/>
                    <a:lumOff val="15000"/>
                  </a:schemeClr>
                </a:solidFill>
              </a:rPr>
              <a:t>تعزيز الأداء والأمان من خلال ضمان أداء عالي للبرنامج دون تأثير على موارد النظام, مع تحقيق مستوى عال من الأمان الرقمي.</a:t>
            </a:r>
          </a:p>
          <a:p>
            <a:pPr algn="justLow"/>
            <a:endParaRPr lang="aa-ET" sz="2400" dirty="0">
              <a:solidFill>
                <a:schemeClr val="tx1">
                  <a:lumMod val="85000"/>
                  <a:lumOff val="15000"/>
                </a:schemeClr>
              </a:solidFill>
              <a:latin typeface="Simplified Arabic" panose="02020603050405020304" pitchFamily="18" charset="-78"/>
              <a:cs typeface="Simplified Arabic" panose="02020603050405020304" pitchFamily="18" charset="-78"/>
            </a:endParaRPr>
          </a:p>
        </p:txBody>
      </p:sp>
      <p:sp>
        <p:nvSpPr>
          <p:cNvPr id="56" name="TextBox 55">
            <a:extLst>
              <a:ext uri="{FF2B5EF4-FFF2-40B4-BE49-F238E27FC236}">
                <a16:creationId xmlns:a16="http://schemas.microsoft.com/office/drawing/2014/main" id="{00284640-FDA5-42C5-8B60-4BC52EE5A7E8}"/>
              </a:ext>
            </a:extLst>
          </p:cNvPr>
          <p:cNvSpPr txBox="1"/>
          <p:nvPr/>
        </p:nvSpPr>
        <p:spPr>
          <a:xfrm>
            <a:off x="1518001" y="3451268"/>
            <a:ext cx="2415205" cy="2708434"/>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Low"/>
            <a:r>
              <a:rPr lang="ar-SA" sz="2400" dirty="0">
                <a:solidFill>
                  <a:schemeClr val="tx1">
                    <a:lumMod val="85000"/>
                    <a:lumOff val="15000"/>
                  </a:schemeClr>
                </a:solidFill>
              </a:rPr>
              <a:t>تصميم واجهة مستخدم مرنة وسهلة الاستخدام, مع ضمان توافق البرنامج مع الأنظمة الحديثة ومعالجة التحديات الأمنية المتزايدة.</a:t>
            </a:r>
          </a:p>
        </p:txBody>
      </p:sp>
      <p:sp>
        <p:nvSpPr>
          <p:cNvPr id="28" name="مستطيل 27">
            <a:extLst>
              <a:ext uri="{FF2B5EF4-FFF2-40B4-BE49-F238E27FC236}">
                <a16:creationId xmlns:a16="http://schemas.microsoft.com/office/drawing/2014/main" id="{625A5002-B3BC-89E3-EA12-5AEAB72C224A}"/>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latin typeface="Simplified Arabic" panose="02020603050405020304" pitchFamily="18" charset="-78"/>
              <a:cs typeface="Simplified Arabic" panose="02020603050405020304" pitchFamily="18" charset="-78"/>
            </a:endParaRPr>
          </a:p>
        </p:txBody>
      </p:sp>
      <p:sp>
        <p:nvSpPr>
          <p:cNvPr id="29" name="شكل بيضاوي 28">
            <a:extLst>
              <a:ext uri="{FF2B5EF4-FFF2-40B4-BE49-F238E27FC236}">
                <a16:creationId xmlns:a16="http://schemas.microsoft.com/office/drawing/2014/main" id="{546CCCC3-D55F-A892-71D8-8A1ABA21DEC5}"/>
              </a:ext>
            </a:extLst>
          </p:cNvPr>
          <p:cNvSpPr/>
          <p:nvPr/>
        </p:nvSpPr>
        <p:spPr>
          <a:xfrm>
            <a:off x="10535141" y="2372276"/>
            <a:ext cx="832104" cy="832104"/>
          </a:xfrm>
          <a:prstGeom prst="ellipse">
            <a:avLst/>
          </a:prstGeom>
          <a:solidFill>
            <a:schemeClr val="accent1">
              <a:lumMod val="75000"/>
            </a:schemeClr>
          </a:solidFill>
        </p:spPr>
        <p:style>
          <a:lnRef idx="1">
            <a:schemeClr val="accent3"/>
          </a:lnRef>
          <a:fillRef idx="3">
            <a:schemeClr val="accent3"/>
          </a:fillRef>
          <a:effectRef idx="2">
            <a:schemeClr val="accent3"/>
          </a:effectRef>
          <a:fontRef idx="minor">
            <a:schemeClr val="lt1"/>
          </a:fontRef>
        </p:style>
        <p:txBody>
          <a:bodyPr rtlCol="1" anchor="ctr"/>
          <a:lstStyle/>
          <a:p>
            <a:pPr algn="ctr"/>
            <a:r>
              <a:rPr lang="en-US" sz="2800" b="1" dirty="0">
                <a:latin typeface="Simplified Arabic" panose="02020603050405020304" pitchFamily="18" charset="-78"/>
                <a:cs typeface="Simplified Arabic" panose="02020603050405020304" pitchFamily="18" charset="-78"/>
              </a:rPr>
              <a:t>1</a:t>
            </a:r>
            <a:endParaRPr lang="ar-SA" sz="2800" b="1" dirty="0">
              <a:latin typeface="Simplified Arabic" panose="02020603050405020304" pitchFamily="18" charset="-78"/>
              <a:cs typeface="Simplified Arabic" panose="02020603050405020304" pitchFamily="18" charset="-78"/>
            </a:endParaRPr>
          </a:p>
        </p:txBody>
      </p:sp>
      <p:sp>
        <p:nvSpPr>
          <p:cNvPr id="30" name="شكل بيضاوي 29">
            <a:extLst>
              <a:ext uri="{FF2B5EF4-FFF2-40B4-BE49-F238E27FC236}">
                <a16:creationId xmlns:a16="http://schemas.microsoft.com/office/drawing/2014/main" id="{66B0A61F-5172-E8E5-B4D0-EA71BC167BE6}"/>
              </a:ext>
            </a:extLst>
          </p:cNvPr>
          <p:cNvSpPr/>
          <p:nvPr/>
        </p:nvSpPr>
        <p:spPr>
          <a:xfrm>
            <a:off x="6933380" y="2372276"/>
            <a:ext cx="832104" cy="832104"/>
          </a:xfrm>
          <a:prstGeom prst="ellipse">
            <a:avLst/>
          </a:prstGeom>
          <a:solidFill>
            <a:schemeClr val="accent1">
              <a:lumMod val="75000"/>
            </a:schemeClr>
          </a:solidFill>
        </p:spPr>
        <p:style>
          <a:lnRef idx="1">
            <a:schemeClr val="accent3"/>
          </a:lnRef>
          <a:fillRef idx="3">
            <a:schemeClr val="accent3"/>
          </a:fillRef>
          <a:effectRef idx="2">
            <a:schemeClr val="accent3"/>
          </a:effectRef>
          <a:fontRef idx="minor">
            <a:schemeClr val="lt1"/>
          </a:fontRef>
        </p:style>
        <p:txBody>
          <a:bodyPr rtlCol="1" anchor="ctr"/>
          <a:lstStyle/>
          <a:p>
            <a:pPr algn="ctr"/>
            <a:r>
              <a:rPr lang="en-US" sz="2800" b="1" dirty="0">
                <a:latin typeface="Simplified Arabic" panose="02020603050405020304" pitchFamily="18" charset="-78"/>
                <a:cs typeface="Simplified Arabic" panose="02020603050405020304" pitchFamily="18" charset="-78"/>
              </a:rPr>
              <a:t>2</a:t>
            </a:r>
            <a:endParaRPr lang="ar-SA" sz="2800" b="1" dirty="0">
              <a:latin typeface="Simplified Arabic" panose="02020603050405020304" pitchFamily="18" charset="-78"/>
              <a:cs typeface="Simplified Arabic" panose="02020603050405020304" pitchFamily="18" charset="-78"/>
            </a:endParaRPr>
          </a:p>
        </p:txBody>
      </p:sp>
      <p:sp>
        <p:nvSpPr>
          <p:cNvPr id="31" name="شكل بيضاوي 30">
            <a:extLst>
              <a:ext uri="{FF2B5EF4-FFF2-40B4-BE49-F238E27FC236}">
                <a16:creationId xmlns:a16="http://schemas.microsoft.com/office/drawing/2014/main" id="{5C8CB067-23D4-D586-C290-FAE1E152D2DE}"/>
              </a:ext>
            </a:extLst>
          </p:cNvPr>
          <p:cNvSpPr/>
          <p:nvPr/>
        </p:nvSpPr>
        <p:spPr>
          <a:xfrm>
            <a:off x="3375940" y="2372276"/>
            <a:ext cx="832104" cy="832104"/>
          </a:xfrm>
          <a:prstGeom prst="ellipse">
            <a:avLst/>
          </a:prstGeom>
          <a:solidFill>
            <a:schemeClr val="accent1">
              <a:lumMod val="75000"/>
            </a:schemeClr>
          </a:solidFill>
        </p:spPr>
        <p:style>
          <a:lnRef idx="1">
            <a:schemeClr val="accent3"/>
          </a:lnRef>
          <a:fillRef idx="3">
            <a:schemeClr val="accent3"/>
          </a:fillRef>
          <a:effectRef idx="2">
            <a:schemeClr val="accent3"/>
          </a:effectRef>
          <a:fontRef idx="minor">
            <a:schemeClr val="lt1"/>
          </a:fontRef>
        </p:style>
        <p:txBody>
          <a:bodyPr rtlCol="1" anchor="ctr"/>
          <a:lstStyle/>
          <a:p>
            <a:pPr algn="ctr"/>
            <a:r>
              <a:rPr lang="en-US" sz="2800" b="1" dirty="0">
                <a:latin typeface="Simplified Arabic" panose="02020603050405020304" pitchFamily="18" charset="-78"/>
                <a:cs typeface="Simplified Arabic" panose="02020603050405020304" pitchFamily="18" charset="-78"/>
              </a:rPr>
              <a:t>3</a:t>
            </a:r>
            <a:endParaRPr lang="ar-SA" sz="2800" b="1" dirty="0">
              <a:latin typeface="Simplified Arabic" panose="02020603050405020304" pitchFamily="18" charset="-78"/>
              <a:cs typeface="Simplified Arabic" panose="02020603050405020304" pitchFamily="18" charset="-78"/>
            </a:endParaRPr>
          </a:p>
        </p:txBody>
      </p:sp>
      <p:sp>
        <p:nvSpPr>
          <p:cNvPr id="32" name="TextBox 53">
            <a:extLst>
              <a:ext uri="{FF2B5EF4-FFF2-40B4-BE49-F238E27FC236}">
                <a16:creationId xmlns:a16="http://schemas.microsoft.com/office/drawing/2014/main" id="{A3262E1D-E5E2-A33C-3016-A4DF03D4B33B}"/>
              </a:ext>
            </a:extLst>
          </p:cNvPr>
          <p:cNvSpPr txBox="1"/>
          <p:nvPr/>
        </p:nvSpPr>
        <p:spPr>
          <a:xfrm>
            <a:off x="1347019" y="1079281"/>
            <a:ext cx="10067199" cy="1131848"/>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
              <a:lnSpc>
                <a:spcPct val="150000"/>
              </a:lnSpc>
            </a:pPr>
            <a:r>
              <a:rPr lang="ar-SA" sz="2400" dirty="0">
                <a:solidFill>
                  <a:schemeClr val="tx1"/>
                </a:solidFill>
              </a:rPr>
              <a:t>يهدف البرنامج لتصميم وتطوير برنامج لمراقبة سجلات النظام تعمل بكفاءة على تحليل الأنشطة داخل النظام, وتعزيز الأمان الرقمي, وتوفير تقارير دقيقة تدعم عملية اتخاذ القرار، وأيضا يهدف إلى :</a:t>
            </a:r>
          </a:p>
        </p:txBody>
      </p:sp>
      <p:sp>
        <p:nvSpPr>
          <p:cNvPr id="3" name="مستطيل: زوايا مستديرة 2">
            <a:extLst>
              <a:ext uri="{FF2B5EF4-FFF2-40B4-BE49-F238E27FC236}">
                <a16:creationId xmlns:a16="http://schemas.microsoft.com/office/drawing/2014/main" id="{F9BA9B5E-BF90-A53A-7BFC-C0477370F1F9}"/>
              </a:ext>
            </a:extLst>
          </p:cNvPr>
          <p:cNvSpPr/>
          <p:nvPr/>
        </p:nvSpPr>
        <p:spPr>
          <a:xfrm>
            <a:off x="11362822" y="6299230"/>
            <a:ext cx="707298" cy="512354"/>
          </a:xfrm>
          <a:prstGeom prst="roundRect">
            <a:avLst/>
          </a:prstGeom>
          <a:noFill/>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accent1">
                    <a:lumMod val="75000"/>
                  </a:schemeClr>
                </a:solidFill>
              </a:rPr>
              <a:t>03</a:t>
            </a:r>
            <a:endParaRPr lang="ar-YE" b="1" dirty="0">
              <a:solidFill>
                <a:schemeClr val="accent1">
                  <a:lumMod val="75000"/>
                </a:schemeClr>
              </a:solidFill>
            </a:endParaRPr>
          </a:p>
        </p:txBody>
      </p:sp>
    </p:spTree>
    <p:extLst>
      <p:ext uri="{BB962C8B-B14F-4D97-AF65-F5344CB8AC3E}">
        <p14:creationId xmlns:p14="http://schemas.microsoft.com/office/powerpoint/2010/main" val="45817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wipe(right)">
                                      <p:cBhvr>
                                        <p:cTn id="12" dur="500"/>
                                        <p:tgtEl>
                                          <p:spTgt spid="3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54" grpId="0"/>
      <p:bldP spid="55" grpId="0"/>
      <p:bldP spid="56" grpId="0"/>
      <p:bldP spid="29" grpId="0" animBg="1"/>
      <p:bldP spid="30" grpId="0" animBg="1"/>
      <p:bldP spid="31" grpId="0" animBg="1"/>
      <p:bldP spid="3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AE4C8-AAF6-0803-BD19-9FE300B81A7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554099-F94D-1F34-56A0-294BB228E33D}"/>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41177099-2186-6A3D-B673-D3093DD448D9}"/>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0FF87732-B06B-112E-9707-85AAE138BF8D}"/>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77F5CDF2-ADE7-3D01-6E45-B7288FBE1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47" y="0"/>
            <a:ext cx="12025105" cy="6858000"/>
          </a:xfrm>
          <a:prstGeom prst="rect">
            <a:avLst/>
          </a:prstGeom>
        </p:spPr>
      </p:pic>
      <p:sp>
        <p:nvSpPr>
          <p:cNvPr id="5" name="مستطيل: زوايا مستديرة 4">
            <a:extLst>
              <a:ext uri="{FF2B5EF4-FFF2-40B4-BE49-F238E27FC236}">
                <a16:creationId xmlns:a16="http://schemas.microsoft.com/office/drawing/2014/main" id="{DBDC18F2-7B0F-D27C-5216-687AE29C69A6}"/>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39</a:t>
            </a:r>
            <a:endParaRPr lang="ar-YE" b="1" dirty="0">
              <a:solidFill>
                <a:schemeClr val="bg1"/>
              </a:solidFill>
            </a:endParaRPr>
          </a:p>
        </p:txBody>
      </p:sp>
    </p:spTree>
    <p:extLst>
      <p:ext uri="{BB962C8B-B14F-4D97-AF65-F5344CB8AC3E}">
        <p14:creationId xmlns:p14="http://schemas.microsoft.com/office/powerpoint/2010/main" val="249027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33958-AEA7-7DA8-CBED-A579464FA8D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4C1FD58-0225-ECF0-C870-FC281E602FFB}"/>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231328A5-BF8C-6579-B7A2-06F32844D986}"/>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FA7B67AF-60D3-B3EE-712E-98F4888DC63E}"/>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F7AF2227-0087-AF6B-2D0B-AF83F4848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39" y="0"/>
            <a:ext cx="12016521" cy="6858000"/>
          </a:xfrm>
          <a:prstGeom prst="rect">
            <a:avLst/>
          </a:prstGeom>
        </p:spPr>
      </p:pic>
      <p:sp>
        <p:nvSpPr>
          <p:cNvPr id="5" name="مستطيل: زوايا مستديرة 4">
            <a:extLst>
              <a:ext uri="{FF2B5EF4-FFF2-40B4-BE49-F238E27FC236}">
                <a16:creationId xmlns:a16="http://schemas.microsoft.com/office/drawing/2014/main" id="{83A4AB8F-EB8C-F5A1-5E13-4DE4821B95B0}"/>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40</a:t>
            </a:r>
            <a:endParaRPr lang="ar-YE" b="1" dirty="0">
              <a:solidFill>
                <a:schemeClr val="bg1"/>
              </a:solidFill>
            </a:endParaRPr>
          </a:p>
        </p:txBody>
      </p:sp>
    </p:spTree>
    <p:extLst>
      <p:ext uri="{BB962C8B-B14F-4D97-AF65-F5344CB8AC3E}">
        <p14:creationId xmlns:p14="http://schemas.microsoft.com/office/powerpoint/2010/main" val="37719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1AC4E-370B-F831-92DA-8B010A0943E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116F12-2414-3764-0FFC-4CE5E9FF42BE}"/>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847B807E-0A2F-B259-8B57-5845D393BA04}"/>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A27F279B-3F73-F543-49C1-F5C1852F93EF}"/>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AE79F718-37BF-055C-7F1D-98805FE31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47" y="0"/>
            <a:ext cx="12025105" cy="6858000"/>
          </a:xfrm>
          <a:prstGeom prst="rect">
            <a:avLst/>
          </a:prstGeom>
        </p:spPr>
      </p:pic>
      <p:sp>
        <p:nvSpPr>
          <p:cNvPr id="5" name="مستطيل: زوايا مستديرة 4">
            <a:extLst>
              <a:ext uri="{FF2B5EF4-FFF2-40B4-BE49-F238E27FC236}">
                <a16:creationId xmlns:a16="http://schemas.microsoft.com/office/drawing/2014/main" id="{B9E040F2-155A-10A6-8BED-9D7AFB9CCC5D}"/>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41</a:t>
            </a:r>
            <a:endParaRPr lang="ar-YE" b="1" dirty="0">
              <a:solidFill>
                <a:schemeClr val="bg1"/>
              </a:solidFill>
            </a:endParaRPr>
          </a:p>
        </p:txBody>
      </p:sp>
    </p:spTree>
    <p:extLst>
      <p:ext uri="{BB962C8B-B14F-4D97-AF65-F5344CB8AC3E}">
        <p14:creationId xmlns:p14="http://schemas.microsoft.com/office/powerpoint/2010/main" val="34143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063F0-70B3-8C2C-A681-31060352EFD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C65ADA-E820-662D-7D04-2CC299E28EA2}"/>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216DD32E-1570-4CD6-D8F7-93813F2B2156}"/>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5C8CB24C-B3F9-0317-44F2-CD5EF079F837}"/>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30C632E0-E3D6-9727-FC1C-83DB6F118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6" y="0"/>
            <a:ext cx="12072488" cy="6858000"/>
          </a:xfrm>
          <a:prstGeom prst="rect">
            <a:avLst/>
          </a:prstGeom>
        </p:spPr>
      </p:pic>
      <p:sp>
        <p:nvSpPr>
          <p:cNvPr id="5" name="مستطيل: زوايا مستديرة 4">
            <a:extLst>
              <a:ext uri="{FF2B5EF4-FFF2-40B4-BE49-F238E27FC236}">
                <a16:creationId xmlns:a16="http://schemas.microsoft.com/office/drawing/2014/main" id="{8B0DF9B8-9F75-FBDA-F13D-719F93BBB615}"/>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42</a:t>
            </a:r>
            <a:endParaRPr lang="ar-YE" b="1" dirty="0">
              <a:solidFill>
                <a:schemeClr val="bg1"/>
              </a:solidFill>
            </a:endParaRPr>
          </a:p>
        </p:txBody>
      </p:sp>
    </p:spTree>
    <p:extLst>
      <p:ext uri="{BB962C8B-B14F-4D97-AF65-F5344CB8AC3E}">
        <p14:creationId xmlns:p14="http://schemas.microsoft.com/office/powerpoint/2010/main" val="373702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28E90-7342-0135-57E9-533EFA5D33E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A1787C3-4E5D-4E82-234F-6E97FEE01356}"/>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7E29FF16-046B-40D2-EB69-F90292DEBD8B}"/>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CA74979A-0A7F-CB5D-B928-C6EC66A796C3}"/>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E2634330-DAAE-1230-96B1-3B46799C7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0" y="0"/>
            <a:ext cx="12031579" cy="6858000"/>
          </a:xfrm>
          <a:prstGeom prst="rect">
            <a:avLst/>
          </a:prstGeom>
        </p:spPr>
      </p:pic>
      <p:sp>
        <p:nvSpPr>
          <p:cNvPr id="5" name="مستطيل: زوايا مستديرة 4">
            <a:extLst>
              <a:ext uri="{FF2B5EF4-FFF2-40B4-BE49-F238E27FC236}">
                <a16:creationId xmlns:a16="http://schemas.microsoft.com/office/drawing/2014/main" id="{896DEC38-0794-419A-6864-B375007242CF}"/>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43</a:t>
            </a:r>
            <a:endParaRPr lang="ar-YE" b="1" dirty="0">
              <a:solidFill>
                <a:schemeClr val="bg1"/>
              </a:solidFill>
            </a:endParaRPr>
          </a:p>
        </p:txBody>
      </p:sp>
    </p:spTree>
    <p:extLst>
      <p:ext uri="{BB962C8B-B14F-4D97-AF65-F5344CB8AC3E}">
        <p14:creationId xmlns:p14="http://schemas.microsoft.com/office/powerpoint/2010/main" val="34070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753E7-CAA6-4974-38BE-B7FE59073E3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2AAB18A-754A-6EA5-8F97-3FA11CCD178E}"/>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57875334-4691-16CF-D415-C31A3F6D7EB2}"/>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BBF43548-E26D-077A-ABBD-EE343FFECCFF}"/>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A51AFF07-F437-11BF-6D7E-6A9C93FE1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0"/>
            <a:ext cx="12001499" cy="6858000"/>
          </a:xfrm>
          <a:prstGeom prst="rect">
            <a:avLst/>
          </a:prstGeom>
        </p:spPr>
      </p:pic>
      <p:sp>
        <p:nvSpPr>
          <p:cNvPr id="5" name="مستطيل: زوايا مستديرة 4">
            <a:extLst>
              <a:ext uri="{FF2B5EF4-FFF2-40B4-BE49-F238E27FC236}">
                <a16:creationId xmlns:a16="http://schemas.microsoft.com/office/drawing/2014/main" id="{6805A409-D992-A94D-A0B5-6FC710EC6085}"/>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44</a:t>
            </a:r>
            <a:endParaRPr lang="ar-YE" b="1" dirty="0">
              <a:solidFill>
                <a:schemeClr val="bg1"/>
              </a:solidFill>
            </a:endParaRPr>
          </a:p>
        </p:txBody>
      </p:sp>
    </p:spTree>
    <p:extLst>
      <p:ext uri="{BB962C8B-B14F-4D97-AF65-F5344CB8AC3E}">
        <p14:creationId xmlns:p14="http://schemas.microsoft.com/office/powerpoint/2010/main" val="108047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58CAE-4E0D-A50B-4D8C-ABBCB7B3570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B6F12E-9607-8C5D-E2AF-99311E8AC178}"/>
              </a:ext>
            </a:extLst>
          </p:cNvPr>
          <p:cNvSpPr txBox="1"/>
          <p:nvPr/>
        </p:nvSpPr>
        <p:spPr>
          <a:xfrm>
            <a:off x="6917636" y="302593"/>
            <a:ext cx="4681182" cy="584775"/>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3200" dirty="0">
                <a:solidFill>
                  <a:srgbClr val="FFC000"/>
                </a:solidFill>
                <a:latin typeface="Simplified Arabic" panose="02020603050405020304" pitchFamily="18" charset="-78"/>
                <a:cs typeface="Simplified Arabic" panose="02020603050405020304" pitchFamily="18" charset="-78"/>
              </a:rPr>
              <a:t>التنفيذ</a:t>
            </a:r>
            <a:endParaRPr lang="aa-ET" sz="3200" dirty="0">
              <a:solidFill>
                <a:srgbClr val="FFC000"/>
              </a:solidFill>
              <a:latin typeface="Simplified Arabic" panose="02020603050405020304" pitchFamily="18" charset="-78"/>
              <a:cs typeface="Simplified Arabic" panose="02020603050405020304" pitchFamily="18" charset="-78"/>
            </a:endParaRPr>
          </a:p>
        </p:txBody>
      </p:sp>
      <p:sp>
        <p:nvSpPr>
          <p:cNvPr id="10" name="مستطيل 9">
            <a:extLst>
              <a:ext uri="{FF2B5EF4-FFF2-40B4-BE49-F238E27FC236}">
                <a16:creationId xmlns:a16="http://schemas.microsoft.com/office/drawing/2014/main" id="{5903016F-5F61-4BE8-8ECF-B6BC5D561458}"/>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6" name="Rectangle 60">
            <a:extLst>
              <a:ext uri="{FF2B5EF4-FFF2-40B4-BE49-F238E27FC236}">
                <a16:creationId xmlns:a16="http://schemas.microsoft.com/office/drawing/2014/main" id="{F4E405FD-C279-5621-9A76-5308E6F5972D}"/>
              </a:ext>
            </a:extLst>
          </p:cNvPr>
          <p:cNvSpPr/>
          <p:nvPr/>
        </p:nvSpPr>
        <p:spPr>
          <a:xfrm>
            <a:off x="11404647" y="6230608"/>
            <a:ext cx="457176" cy="369332"/>
          </a:xfrm>
          <a:prstGeom prst="rect">
            <a:avLst/>
          </a:prstGeom>
        </p:spPr>
        <p:txBody>
          <a:bodyPr wrap="none">
            <a:spAutoFit/>
          </a:bodyPr>
          <a:lstStyle/>
          <a:p>
            <a:r>
              <a:rPr lang="en-US" b="1" dirty="0">
                <a:solidFill>
                  <a:srgbClr val="036B90"/>
                </a:solidFill>
                <a:latin typeface="A Jannat LT" panose="01000000000000000000" pitchFamily="2" charset="-78"/>
                <a:ea typeface="Adobe Fan Heiti Std B" panose="020B0700000000000000" pitchFamily="34" charset="-128"/>
                <a:cs typeface="A Jannat LT" panose="01000000000000000000" pitchFamily="2" charset="-78"/>
              </a:rPr>
              <a:t>01</a:t>
            </a:r>
          </a:p>
        </p:txBody>
      </p:sp>
      <p:pic>
        <p:nvPicPr>
          <p:cNvPr id="2" name="صورة 1">
            <a:extLst>
              <a:ext uri="{FF2B5EF4-FFF2-40B4-BE49-F238E27FC236}">
                <a16:creationId xmlns:a16="http://schemas.microsoft.com/office/drawing/2014/main" id="{614616E8-14CF-6DDF-7FE5-8A3B642C9F4E}"/>
              </a:ext>
            </a:extLst>
          </p:cNvPr>
          <p:cNvPicPr>
            <a:picLocks noChangeAspect="1"/>
          </p:cNvPicPr>
          <p:nvPr/>
        </p:nvPicPr>
        <p:blipFill>
          <a:blip r:embed="rId2"/>
          <a:stretch>
            <a:fillRect/>
          </a:stretch>
        </p:blipFill>
        <p:spPr>
          <a:xfrm>
            <a:off x="95250" y="0"/>
            <a:ext cx="12001499" cy="6858000"/>
          </a:xfrm>
          <a:prstGeom prst="rect">
            <a:avLst/>
          </a:prstGeom>
        </p:spPr>
      </p:pic>
      <p:sp>
        <p:nvSpPr>
          <p:cNvPr id="5" name="مستطيل: زوايا مستديرة 4">
            <a:extLst>
              <a:ext uri="{FF2B5EF4-FFF2-40B4-BE49-F238E27FC236}">
                <a16:creationId xmlns:a16="http://schemas.microsoft.com/office/drawing/2014/main" id="{EBA1940E-3809-8141-DA66-7B0EE0EDCC78}"/>
              </a:ext>
            </a:extLst>
          </p:cNvPr>
          <p:cNvSpPr/>
          <p:nvPr/>
        </p:nvSpPr>
        <p:spPr>
          <a:xfrm>
            <a:off x="11301862" y="6278910"/>
            <a:ext cx="707298" cy="512354"/>
          </a:xfrm>
          <a:prstGeom prst="roundRect">
            <a:avLst/>
          </a:prstGeom>
          <a:noFill/>
          <a:ln>
            <a:solidFill>
              <a:schemeClr val="bg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45</a:t>
            </a:r>
            <a:endParaRPr lang="ar-YE" b="1" dirty="0">
              <a:solidFill>
                <a:schemeClr val="bg1"/>
              </a:solidFill>
            </a:endParaRPr>
          </a:p>
        </p:txBody>
      </p:sp>
    </p:spTree>
    <p:extLst>
      <p:ext uri="{BB962C8B-B14F-4D97-AF65-F5344CB8AC3E}">
        <p14:creationId xmlns:p14="http://schemas.microsoft.com/office/powerpoint/2010/main" val="409333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1">
            <a:extLst>
              <a:ext uri="{FF2B5EF4-FFF2-40B4-BE49-F238E27FC236}">
                <a16:creationId xmlns:a16="http://schemas.microsoft.com/office/drawing/2014/main" id="{74B7DD81-C5CB-42DB-D413-043BB79B4260}"/>
              </a:ext>
            </a:extLst>
          </p:cNvPr>
          <p:cNvGrpSpPr/>
          <p:nvPr/>
        </p:nvGrpSpPr>
        <p:grpSpPr>
          <a:xfrm>
            <a:off x="7964957" y="2130166"/>
            <a:ext cx="1860301" cy="1658178"/>
            <a:chOff x="7842147" y="3069673"/>
            <a:chExt cx="2627937" cy="1658178"/>
          </a:xfrm>
        </p:grpSpPr>
        <p:cxnSp>
          <p:nvCxnSpPr>
            <p:cNvPr id="6" name="Straight Connector 12">
              <a:extLst>
                <a:ext uri="{FF2B5EF4-FFF2-40B4-BE49-F238E27FC236}">
                  <a16:creationId xmlns:a16="http://schemas.microsoft.com/office/drawing/2014/main" id="{CDE984DB-9885-C75D-AB44-1FF8656CEC8B}"/>
                </a:ext>
              </a:extLst>
            </p:cNvPr>
            <p:cNvCxnSpPr>
              <a:cxnSpLocks/>
            </p:cNvCxnSpPr>
            <p:nvPr/>
          </p:nvCxnSpPr>
          <p:spPr>
            <a:xfrm flipH="1">
              <a:off x="9156700" y="3069673"/>
              <a:ext cx="131338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14">
              <a:extLst>
                <a:ext uri="{FF2B5EF4-FFF2-40B4-BE49-F238E27FC236}">
                  <a16:creationId xmlns:a16="http://schemas.microsoft.com/office/drawing/2014/main" id="{4B2DEB41-9706-2D57-B31E-4058F5888703}"/>
                </a:ext>
              </a:extLst>
            </p:cNvPr>
            <p:cNvCxnSpPr>
              <a:cxnSpLocks/>
            </p:cNvCxnSpPr>
            <p:nvPr/>
          </p:nvCxnSpPr>
          <p:spPr>
            <a:xfrm flipH="1">
              <a:off x="8097392" y="3069673"/>
              <a:ext cx="1059308" cy="165817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6">
              <a:extLst>
                <a:ext uri="{FF2B5EF4-FFF2-40B4-BE49-F238E27FC236}">
                  <a16:creationId xmlns:a16="http://schemas.microsoft.com/office/drawing/2014/main" id="{9A77406A-7DE6-CE06-0FD9-B76E50E0B22E}"/>
                </a:ext>
              </a:extLst>
            </p:cNvPr>
            <p:cNvCxnSpPr>
              <a:cxnSpLocks/>
            </p:cNvCxnSpPr>
            <p:nvPr/>
          </p:nvCxnSpPr>
          <p:spPr>
            <a:xfrm flipH="1">
              <a:off x="7842147" y="4723329"/>
              <a:ext cx="273500" cy="0"/>
            </a:xfrm>
            <a:prstGeom prst="line">
              <a:avLst/>
            </a:prstGeom>
            <a:ln w="381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25">
            <a:extLst>
              <a:ext uri="{FF2B5EF4-FFF2-40B4-BE49-F238E27FC236}">
                <a16:creationId xmlns:a16="http://schemas.microsoft.com/office/drawing/2014/main" id="{05C70762-46FD-FD0E-C3C9-93B086619E3E}"/>
              </a:ext>
            </a:extLst>
          </p:cNvPr>
          <p:cNvGrpSpPr/>
          <p:nvPr/>
        </p:nvGrpSpPr>
        <p:grpSpPr>
          <a:xfrm>
            <a:off x="4916957" y="2130166"/>
            <a:ext cx="1860301" cy="1658178"/>
            <a:chOff x="7842147" y="3069673"/>
            <a:chExt cx="2627937" cy="1658178"/>
          </a:xfrm>
        </p:grpSpPr>
        <p:cxnSp>
          <p:nvCxnSpPr>
            <p:cNvPr id="10" name="Straight Connector 26">
              <a:extLst>
                <a:ext uri="{FF2B5EF4-FFF2-40B4-BE49-F238E27FC236}">
                  <a16:creationId xmlns:a16="http://schemas.microsoft.com/office/drawing/2014/main" id="{2938DC93-B81D-DEB8-C6DF-56FDF7704A5B}"/>
                </a:ext>
              </a:extLst>
            </p:cNvPr>
            <p:cNvCxnSpPr>
              <a:cxnSpLocks/>
            </p:cNvCxnSpPr>
            <p:nvPr/>
          </p:nvCxnSpPr>
          <p:spPr>
            <a:xfrm flipH="1">
              <a:off x="9156700" y="3069673"/>
              <a:ext cx="131338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BD1442AF-3E9E-2CF2-6122-2042B0C5F4B3}"/>
                </a:ext>
              </a:extLst>
            </p:cNvPr>
            <p:cNvCxnSpPr>
              <a:cxnSpLocks/>
            </p:cNvCxnSpPr>
            <p:nvPr/>
          </p:nvCxnSpPr>
          <p:spPr>
            <a:xfrm flipH="1">
              <a:off x="8097392" y="3069673"/>
              <a:ext cx="1059308" cy="165817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28">
              <a:extLst>
                <a:ext uri="{FF2B5EF4-FFF2-40B4-BE49-F238E27FC236}">
                  <a16:creationId xmlns:a16="http://schemas.microsoft.com/office/drawing/2014/main" id="{9B3D3FD4-014E-5DF6-64A7-DF54B186A2C8}"/>
                </a:ext>
              </a:extLst>
            </p:cNvPr>
            <p:cNvCxnSpPr>
              <a:cxnSpLocks/>
            </p:cNvCxnSpPr>
            <p:nvPr/>
          </p:nvCxnSpPr>
          <p:spPr>
            <a:xfrm flipH="1">
              <a:off x="7842147" y="4723329"/>
              <a:ext cx="273500" cy="0"/>
            </a:xfrm>
            <a:prstGeom prst="line">
              <a:avLst/>
            </a:prstGeom>
            <a:ln w="381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30">
            <a:extLst>
              <a:ext uri="{FF2B5EF4-FFF2-40B4-BE49-F238E27FC236}">
                <a16:creationId xmlns:a16="http://schemas.microsoft.com/office/drawing/2014/main" id="{583FC6EE-99BB-5A57-39B0-53391911C086}"/>
              </a:ext>
            </a:extLst>
          </p:cNvPr>
          <p:cNvGrpSpPr/>
          <p:nvPr/>
        </p:nvGrpSpPr>
        <p:grpSpPr>
          <a:xfrm>
            <a:off x="2124367" y="2130166"/>
            <a:ext cx="1860301" cy="1658178"/>
            <a:chOff x="7842147" y="3069673"/>
            <a:chExt cx="2627937" cy="1658178"/>
          </a:xfrm>
        </p:grpSpPr>
        <p:cxnSp>
          <p:nvCxnSpPr>
            <p:cNvPr id="14" name="Straight Connector 31">
              <a:extLst>
                <a:ext uri="{FF2B5EF4-FFF2-40B4-BE49-F238E27FC236}">
                  <a16:creationId xmlns:a16="http://schemas.microsoft.com/office/drawing/2014/main" id="{60EB7BDF-6E02-CB0A-EBC0-B44225CF4ABD}"/>
                </a:ext>
              </a:extLst>
            </p:cNvPr>
            <p:cNvCxnSpPr>
              <a:cxnSpLocks/>
            </p:cNvCxnSpPr>
            <p:nvPr/>
          </p:nvCxnSpPr>
          <p:spPr>
            <a:xfrm flipH="1">
              <a:off x="9156700" y="3069673"/>
              <a:ext cx="131338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B3367BFF-9FC1-9BAE-F212-CC940DCE7F26}"/>
                </a:ext>
              </a:extLst>
            </p:cNvPr>
            <p:cNvCxnSpPr>
              <a:cxnSpLocks/>
            </p:cNvCxnSpPr>
            <p:nvPr/>
          </p:nvCxnSpPr>
          <p:spPr>
            <a:xfrm flipH="1">
              <a:off x="8097392" y="3069673"/>
              <a:ext cx="1059308" cy="165817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33">
              <a:extLst>
                <a:ext uri="{FF2B5EF4-FFF2-40B4-BE49-F238E27FC236}">
                  <a16:creationId xmlns:a16="http://schemas.microsoft.com/office/drawing/2014/main" id="{94B88658-EB52-3231-7895-2BA3754D6855}"/>
                </a:ext>
              </a:extLst>
            </p:cNvPr>
            <p:cNvCxnSpPr>
              <a:cxnSpLocks/>
            </p:cNvCxnSpPr>
            <p:nvPr/>
          </p:nvCxnSpPr>
          <p:spPr>
            <a:xfrm flipH="1">
              <a:off x="7842147" y="4723329"/>
              <a:ext cx="273500" cy="0"/>
            </a:xfrm>
            <a:prstGeom prst="line">
              <a:avLst/>
            </a:prstGeom>
            <a:ln w="381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2" name="TextBox 44">
            <a:extLst>
              <a:ext uri="{FF2B5EF4-FFF2-40B4-BE49-F238E27FC236}">
                <a16:creationId xmlns:a16="http://schemas.microsoft.com/office/drawing/2014/main" id="{B5E3A1DA-A8CC-F515-7C1E-3067CA4DBB19}"/>
              </a:ext>
            </a:extLst>
          </p:cNvPr>
          <p:cNvSpPr txBox="1"/>
          <p:nvPr/>
        </p:nvSpPr>
        <p:spPr>
          <a:xfrm>
            <a:off x="7701366" y="4029311"/>
            <a:ext cx="2946969" cy="1938992"/>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lvl="0" algn="justLow"/>
            <a:r>
              <a:rPr lang="ar-SA" sz="2400" dirty="0">
                <a:solidFill>
                  <a:schemeClr val="tx1">
                    <a:lumMod val="85000"/>
                    <a:lumOff val="15000"/>
                  </a:schemeClr>
                </a:solidFill>
              </a:rPr>
              <a:t>المراقبة المستمرة باستخدام البرنامج تتيح اكتشاف الأنشطة المشبوهة في وقت مبكر، مما يقلل من مخاطر الهجمات السيبرانية</a:t>
            </a:r>
            <a:r>
              <a:rPr lang="en-US" sz="2400" dirty="0">
                <a:solidFill>
                  <a:schemeClr val="tx1">
                    <a:lumMod val="85000"/>
                    <a:lumOff val="15000"/>
                  </a:schemeClr>
                </a:solidFill>
              </a:rPr>
              <a:t>.</a:t>
            </a:r>
          </a:p>
        </p:txBody>
      </p:sp>
      <p:sp>
        <p:nvSpPr>
          <p:cNvPr id="24" name="TextBox 46">
            <a:extLst>
              <a:ext uri="{FF2B5EF4-FFF2-40B4-BE49-F238E27FC236}">
                <a16:creationId xmlns:a16="http://schemas.microsoft.com/office/drawing/2014/main" id="{3C3C4397-F4E4-FA7D-6C6F-793237E664E2}"/>
              </a:ext>
            </a:extLst>
          </p:cNvPr>
          <p:cNvSpPr txBox="1"/>
          <p:nvPr/>
        </p:nvSpPr>
        <p:spPr>
          <a:xfrm>
            <a:off x="4083362" y="3951783"/>
            <a:ext cx="2778440" cy="2308324"/>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Low"/>
            <a:r>
              <a:rPr lang="ar-SA" sz="2400" dirty="0">
                <a:solidFill>
                  <a:schemeClr val="tx1">
                    <a:lumMod val="85000"/>
                    <a:lumOff val="15000"/>
                  </a:schemeClr>
                </a:solidFill>
              </a:rPr>
              <a:t> تم تطوير البرنامج ليُمكّن المسؤولين من متابعة الأنشطة اليومية بشكل أكثر تنظيمًا وسرعة، مما يساهم في تقليل الوقت اللازم لتحليل البيانات</a:t>
            </a:r>
            <a:r>
              <a:rPr lang="en-US" sz="2400" dirty="0">
                <a:solidFill>
                  <a:schemeClr val="tx1">
                    <a:lumMod val="85000"/>
                    <a:lumOff val="15000"/>
                  </a:schemeClr>
                </a:solidFill>
              </a:rPr>
              <a:t>.</a:t>
            </a:r>
          </a:p>
        </p:txBody>
      </p:sp>
      <p:sp>
        <p:nvSpPr>
          <p:cNvPr id="26" name="TextBox 48">
            <a:extLst>
              <a:ext uri="{FF2B5EF4-FFF2-40B4-BE49-F238E27FC236}">
                <a16:creationId xmlns:a16="http://schemas.microsoft.com/office/drawing/2014/main" id="{E1EB541A-5A05-42F6-5D48-22DFFA93A4B4}"/>
              </a:ext>
            </a:extLst>
          </p:cNvPr>
          <p:cNvSpPr txBox="1"/>
          <p:nvPr/>
        </p:nvSpPr>
        <p:spPr>
          <a:xfrm>
            <a:off x="167149" y="4041069"/>
            <a:ext cx="3157368" cy="1938992"/>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Low"/>
            <a:r>
              <a:rPr lang="ar-SA" sz="2400" dirty="0">
                <a:solidFill>
                  <a:schemeClr val="tx1">
                    <a:lumMod val="85000"/>
                    <a:lumOff val="15000"/>
                  </a:schemeClr>
                </a:solidFill>
              </a:rPr>
              <a:t>تم تصميم واجهة البرنامج بطريقة تضمن السهولة والبساطة في التعامل، مع التركيز على تحسين تجربة المستخدم</a:t>
            </a:r>
            <a:r>
              <a:rPr lang="en-US" sz="2400" dirty="0">
                <a:solidFill>
                  <a:schemeClr val="tx1">
                    <a:lumMod val="85000"/>
                    <a:lumOff val="15000"/>
                  </a:schemeClr>
                </a:solidFill>
              </a:rPr>
              <a:t>.</a:t>
            </a:r>
          </a:p>
        </p:txBody>
      </p:sp>
      <p:sp>
        <p:nvSpPr>
          <p:cNvPr id="30" name="Oval 24">
            <a:extLst>
              <a:ext uri="{FF2B5EF4-FFF2-40B4-BE49-F238E27FC236}">
                <a16:creationId xmlns:a16="http://schemas.microsoft.com/office/drawing/2014/main" id="{F1049306-491D-D49B-22F9-12A4B291F521}"/>
              </a:ext>
            </a:extLst>
          </p:cNvPr>
          <p:cNvSpPr/>
          <p:nvPr/>
        </p:nvSpPr>
        <p:spPr>
          <a:xfrm>
            <a:off x="6703456" y="1786365"/>
            <a:ext cx="687602" cy="6876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a:t>
            </a:r>
            <a:endParaRPr lang="aa-ET" b="1" dirty="0">
              <a:solidFill>
                <a:schemeClr val="bg1"/>
              </a:solidFill>
            </a:endParaRPr>
          </a:p>
        </p:txBody>
      </p:sp>
      <p:sp>
        <p:nvSpPr>
          <p:cNvPr id="36" name="Oval 29">
            <a:extLst>
              <a:ext uri="{FF2B5EF4-FFF2-40B4-BE49-F238E27FC236}">
                <a16:creationId xmlns:a16="http://schemas.microsoft.com/office/drawing/2014/main" id="{35B33E8B-ECAF-26AF-58B4-9916638AA1CB}"/>
              </a:ext>
            </a:extLst>
          </p:cNvPr>
          <p:cNvSpPr/>
          <p:nvPr/>
        </p:nvSpPr>
        <p:spPr>
          <a:xfrm>
            <a:off x="3910866" y="1786365"/>
            <a:ext cx="687602" cy="6876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t>3</a:t>
            </a:r>
            <a:endParaRPr lang="aa-ET" b="1" dirty="0"/>
          </a:p>
        </p:txBody>
      </p:sp>
      <p:sp>
        <p:nvSpPr>
          <p:cNvPr id="39" name="Oval 4">
            <a:extLst>
              <a:ext uri="{FF2B5EF4-FFF2-40B4-BE49-F238E27FC236}">
                <a16:creationId xmlns:a16="http://schemas.microsoft.com/office/drawing/2014/main" id="{6DD89905-ADC1-06E4-80FC-12A830A4DA0E}"/>
              </a:ext>
            </a:extLst>
          </p:cNvPr>
          <p:cNvSpPr/>
          <p:nvPr/>
        </p:nvSpPr>
        <p:spPr>
          <a:xfrm>
            <a:off x="9731136" y="1786365"/>
            <a:ext cx="687602" cy="6876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t>1</a:t>
            </a:r>
            <a:endParaRPr lang="aa-ET" b="1" dirty="0"/>
          </a:p>
        </p:txBody>
      </p:sp>
      <p:sp>
        <p:nvSpPr>
          <p:cNvPr id="41" name="TextBox 3">
            <a:extLst>
              <a:ext uri="{FF2B5EF4-FFF2-40B4-BE49-F238E27FC236}">
                <a16:creationId xmlns:a16="http://schemas.microsoft.com/office/drawing/2014/main" id="{463412B9-1783-C54A-A02A-651378D0BD82}"/>
              </a:ext>
            </a:extLst>
          </p:cNvPr>
          <p:cNvSpPr txBox="1"/>
          <p:nvPr/>
        </p:nvSpPr>
        <p:spPr>
          <a:xfrm>
            <a:off x="6917636" y="302593"/>
            <a:ext cx="4681182" cy="707886"/>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4000" dirty="0">
                <a:solidFill>
                  <a:schemeClr val="accent1">
                    <a:lumMod val="75000"/>
                  </a:schemeClr>
                </a:solidFill>
                <a:latin typeface="Simplified Arabic" panose="02020603050405020304" pitchFamily="18" charset="-78"/>
                <a:cs typeface="Led Italic Font" panose="02010400000000000000" pitchFamily="2" charset="-78"/>
              </a:rPr>
              <a:t>النتائج</a:t>
            </a:r>
            <a:endParaRPr lang="aa-ET" sz="4000" dirty="0">
              <a:solidFill>
                <a:schemeClr val="accent1">
                  <a:lumMod val="75000"/>
                </a:schemeClr>
              </a:solidFill>
              <a:latin typeface="Simplified Arabic" panose="02020603050405020304" pitchFamily="18" charset="-78"/>
              <a:cs typeface="Led Italic Font" panose="02010400000000000000" pitchFamily="2" charset="-78"/>
            </a:endParaRPr>
          </a:p>
        </p:txBody>
      </p:sp>
      <p:sp>
        <p:nvSpPr>
          <p:cNvPr id="42" name="مستطيل 41">
            <a:extLst>
              <a:ext uri="{FF2B5EF4-FFF2-40B4-BE49-F238E27FC236}">
                <a16:creationId xmlns:a16="http://schemas.microsoft.com/office/drawing/2014/main" id="{A3BA6D75-BDD2-C280-EA0A-D421F4B1D059}"/>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2" name="مستطيل: زوايا مستديرة 1">
            <a:extLst>
              <a:ext uri="{FF2B5EF4-FFF2-40B4-BE49-F238E27FC236}">
                <a16:creationId xmlns:a16="http://schemas.microsoft.com/office/drawing/2014/main" id="{DFABA45D-22FC-6384-772C-D01C34C6431F}"/>
              </a:ext>
            </a:extLst>
          </p:cNvPr>
          <p:cNvSpPr/>
          <p:nvPr/>
        </p:nvSpPr>
        <p:spPr>
          <a:xfrm>
            <a:off x="11362822" y="6299230"/>
            <a:ext cx="707298" cy="512354"/>
          </a:xfrm>
          <a:prstGeom prst="roundRect">
            <a:avLst/>
          </a:prstGeom>
          <a:noFill/>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accent1">
                    <a:lumMod val="75000"/>
                  </a:schemeClr>
                </a:solidFill>
              </a:rPr>
              <a:t>46</a:t>
            </a:r>
            <a:endParaRPr lang="ar-YE" b="1" dirty="0">
              <a:solidFill>
                <a:schemeClr val="accent1">
                  <a:lumMod val="75000"/>
                </a:schemeClr>
              </a:solidFill>
            </a:endParaRPr>
          </a:p>
        </p:txBody>
      </p:sp>
    </p:spTree>
    <p:extLst>
      <p:ext uri="{BB962C8B-B14F-4D97-AF65-F5344CB8AC3E}">
        <p14:creationId xmlns:p14="http://schemas.microsoft.com/office/powerpoint/2010/main" val="184881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22" presetClass="entr" presetSubtype="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22" presetClass="entr" presetSubtype="1"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22" presetClass="entr" presetSubtype="1"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30" grpId="0" animBg="1"/>
      <p:bldP spid="36" grpId="0" animBg="1"/>
      <p:bldP spid="39" grpId="0" animBg="1"/>
      <p:bldP spid="4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E9AD-F008-FDC6-1878-DEE17B40B97F}"/>
            </a:ext>
          </a:extLst>
        </p:cNvPr>
        <p:cNvGrpSpPr/>
        <p:nvPr/>
      </p:nvGrpSpPr>
      <p:grpSpPr>
        <a:xfrm>
          <a:off x="0" y="0"/>
          <a:ext cx="0" cy="0"/>
          <a:chOff x="0" y="0"/>
          <a:chExt cx="0" cy="0"/>
        </a:xfrm>
      </p:grpSpPr>
      <p:grpSp>
        <p:nvGrpSpPr>
          <p:cNvPr id="5" name="Group 21">
            <a:extLst>
              <a:ext uri="{FF2B5EF4-FFF2-40B4-BE49-F238E27FC236}">
                <a16:creationId xmlns:a16="http://schemas.microsoft.com/office/drawing/2014/main" id="{6A95AE89-5F05-8F51-26F9-20148E2B7090}"/>
              </a:ext>
            </a:extLst>
          </p:cNvPr>
          <p:cNvGrpSpPr/>
          <p:nvPr/>
        </p:nvGrpSpPr>
        <p:grpSpPr>
          <a:xfrm>
            <a:off x="7795698" y="2336809"/>
            <a:ext cx="1836092" cy="1601071"/>
            <a:chOff x="5838268" y="3122258"/>
            <a:chExt cx="2593737" cy="1601071"/>
          </a:xfrm>
        </p:grpSpPr>
        <p:cxnSp>
          <p:nvCxnSpPr>
            <p:cNvPr id="6" name="Straight Connector 12">
              <a:extLst>
                <a:ext uri="{FF2B5EF4-FFF2-40B4-BE49-F238E27FC236}">
                  <a16:creationId xmlns:a16="http://schemas.microsoft.com/office/drawing/2014/main" id="{B0471D41-F7BE-076D-79FD-07D54D047D56}"/>
                </a:ext>
              </a:extLst>
            </p:cNvPr>
            <p:cNvCxnSpPr>
              <a:cxnSpLocks/>
            </p:cNvCxnSpPr>
            <p:nvPr/>
          </p:nvCxnSpPr>
          <p:spPr>
            <a:xfrm flipH="1">
              <a:off x="5838268" y="3127240"/>
              <a:ext cx="131338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14">
              <a:extLst>
                <a:ext uri="{FF2B5EF4-FFF2-40B4-BE49-F238E27FC236}">
                  <a16:creationId xmlns:a16="http://schemas.microsoft.com/office/drawing/2014/main" id="{F2D17C74-AE17-0EBE-1A52-FD66596A25C7}"/>
                </a:ext>
              </a:extLst>
            </p:cNvPr>
            <p:cNvCxnSpPr>
              <a:cxnSpLocks/>
            </p:cNvCxnSpPr>
            <p:nvPr/>
          </p:nvCxnSpPr>
          <p:spPr>
            <a:xfrm>
              <a:off x="7134289" y="3122258"/>
              <a:ext cx="1000613" cy="160107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6">
              <a:extLst>
                <a:ext uri="{FF2B5EF4-FFF2-40B4-BE49-F238E27FC236}">
                  <a16:creationId xmlns:a16="http://schemas.microsoft.com/office/drawing/2014/main" id="{0C0285E6-7EF2-3B68-F487-B78C46ED8AC8}"/>
                </a:ext>
              </a:extLst>
            </p:cNvPr>
            <p:cNvCxnSpPr>
              <a:cxnSpLocks/>
            </p:cNvCxnSpPr>
            <p:nvPr/>
          </p:nvCxnSpPr>
          <p:spPr>
            <a:xfrm>
              <a:off x="8115647" y="4723329"/>
              <a:ext cx="316358" cy="0"/>
            </a:xfrm>
            <a:prstGeom prst="line">
              <a:avLst/>
            </a:prstGeom>
            <a:ln w="381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2" name="TextBox 44">
            <a:extLst>
              <a:ext uri="{FF2B5EF4-FFF2-40B4-BE49-F238E27FC236}">
                <a16:creationId xmlns:a16="http://schemas.microsoft.com/office/drawing/2014/main" id="{A157A23C-30EE-30A0-6E64-698300EAA6CE}"/>
              </a:ext>
            </a:extLst>
          </p:cNvPr>
          <p:cNvSpPr txBox="1"/>
          <p:nvPr/>
        </p:nvSpPr>
        <p:spPr>
          <a:xfrm>
            <a:off x="7795697" y="4224775"/>
            <a:ext cx="2739304" cy="461665"/>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r>
              <a:rPr lang="ar-SA" sz="2400" dirty="0">
                <a:solidFill>
                  <a:schemeClr val="tx1"/>
                </a:solidFill>
              </a:rPr>
              <a:t>مراقبة الادخالات.</a:t>
            </a:r>
            <a:endParaRPr lang="ar-YE" sz="3600" dirty="0">
              <a:solidFill>
                <a:schemeClr val="tx1"/>
              </a:solidFill>
              <a:effectLst/>
            </a:endParaRPr>
          </a:p>
        </p:txBody>
      </p:sp>
      <p:sp>
        <p:nvSpPr>
          <p:cNvPr id="24" name="TextBox 46">
            <a:extLst>
              <a:ext uri="{FF2B5EF4-FFF2-40B4-BE49-F238E27FC236}">
                <a16:creationId xmlns:a16="http://schemas.microsoft.com/office/drawing/2014/main" id="{C9D335A0-CC80-F77B-0BD7-DA9CB1D81D45}"/>
              </a:ext>
            </a:extLst>
          </p:cNvPr>
          <p:cNvSpPr txBox="1"/>
          <p:nvPr/>
        </p:nvSpPr>
        <p:spPr>
          <a:xfrm>
            <a:off x="4989856" y="4225567"/>
            <a:ext cx="2633029" cy="461665"/>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lvl="0"/>
            <a:r>
              <a:rPr lang="ar-SA" sz="2400" dirty="0">
                <a:solidFill>
                  <a:schemeClr val="tx1">
                    <a:lumMod val="85000"/>
                    <a:lumOff val="15000"/>
                  </a:schemeClr>
                </a:solidFill>
              </a:rPr>
              <a:t>مراقبة لوحة المفاتيح.</a:t>
            </a:r>
            <a:endParaRPr lang="en-US" sz="2400" dirty="0">
              <a:solidFill>
                <a:schemeClr val="tx1">
                  <a:lumMod val="85000"/>
                  <a:lumOff val="15000"/>
                </a:schemeClr>
              </a:solidFill>
            </a:endParaRPr>
          </a:p>
        </p:txBody>
      </p:sp>
      <p:sp>
        <p:nvSpPr>
          <p:cNvPr id="26" name="TextBox 48">
            <a:extLst>
              <a:ext uri="{FF2B5EF4-FFF2-40B4-BE49-F238E27FC236}">
                <a16:creationId xmlns:a16="http://schemas.microsoft.com/office/drawing/2014/main" id="{AA59F55E-E4FB-528B-38C7-0D8B8DF41691}"/>
              </a:ext>
            </a:extLst>
          </p:cNvPr>
          <p:cNvSpPr txBox="1"/>
          <p:nvPr/>
        </p:nvSpPr>
        <p:spPr>
          <a:xfrm>
            <a:off x="2231924" y="4225568"/>
            <a:ext cx="2438326" cy="461665"/>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Low"/>
            <a:r>
              <a:rPr lang="ar-SA" sz="2400" dirty="0">
                <a:solidFill>
                  <a:schemeClr val="tx1">
                    <a:lumMod val="85000"/>
                    <a:lumOff val="15000"/>
                  </a:schemeClr>
                </a:solidFill>
              </a:rPr>
              <a:t>مراقبة نقرات الماوس.</a:t>
            </a:r>
            <a:endParaRPr lang="en-US" sz="2400" dirty="0">
              <a:solidFill>
                <a:schemeClr val="tx1">
                  <a:lumMod val="85000"/>
                  <a:lumOff val="15000"/>
                </a:schemeClr>
              </a:solidFill>
            </a:endParaRPr>
          </a:p>
        </p:txBody>
      </p:sp>
      <p:sp>
        <p:nvSpPr>
          <p:cNvPr id="30" name="Oval 24">
            <a:extLst>
              <a:ext uri="{FF2B5EF4-FFF2-40B4-BE49-F238E27FC236}">
                <a16:creationId xmlns:a16="http://schemas.microsoft.com/office/drawing/2014/main" id="{79D4BE94-9032-ACF4-967E-39E6871968F1}"/>
              </a:ext>
            </a:extLst>
          </p:cNvPr>
          <p:cNvSpPr/>
          <p:nvPr/>
        </p:nvSpPr>
        <p:spPr>
          <a:xfrm>
            <a:off x="4861096" y="1978263"/>
            <a:ext cx="687602" cy="6876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bg1"/>
                </a:solidFill>
              </a:rPr>
              <a:t>2</a:t>
            </a:r>
            <a:endParaRPr lang="aa-ET" b="1" dirty="0">
              <a:solidFill>
                <a:schemeClr val="bg1"/>
              </a:solidFill>
            </a:endParaRPr>
          </a:p>
        </p:txBody>
      </p:sp>
      <p:sp>
        <p:nvSpPr>
          <p:cNvPr id="36" name="Oval 29">
            <a:extLst>
              <a:ext uri="{FF2B5EF4-FFF2-40B4-BE49-F238E27FC236}">
                <a16:creationId xmlns:a16="http://schemas.microsoft.com/office/drawing/2014/main" id="{41611E18-6B3B-4AA4-CC68-EFA4B2D1F7CC}"/>
              </a:ext>
            </a:extLst>
          </p:cNvPr>
          <p:cNvSpPr/>
          <p:nvPr/>
        </p:nvSpPr>
        <p:spPr>
          <a:xfrm>
            <a:off x="2068506" y="1978263"/>
            <a:ext cx="687602" cy="6876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t>1</a:t>
            </a:r>
            <a:endParaRPr lang="aa-ET" b="1" dirty="0"/>
          </a:p>
        </p:txBody>
      </p:sp>
      <p:sp>
        <p:nvSpPr>
          <p:cNvPr id="39" name="Oval 4">
            <a:extLst>
              <a:ext uri="{FF2B5EF4-FFF2-40B4-BE49-F238E27FC236}">
                <a16:creationId xmlns:a16="http://schemas.microsoft.com/office/drawing/2014/main" id="{EC017682-8A42-4C89-816D-1757A0EBAACE}"/>
              </a:ext>
            </a:extLst>
          </p:cNvPr>
          <p:cNvSpPr/>
          <p:nvPr/>
        </p:nvSpPr>
        <p:spPr>
          <a:xfrm>
            <a:off x="7451896" y="1978263"/>
            <a:ext cx="687602" cy="6876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t>3</a:t>
            </a:r>
            <a:endParaRPr lang="aa-ET" b="1" dirty="0"/>
          </a:p>
        </p:txBody>
      </p:sp>
      <p:sp>
        <p:nvSpPr>
          <p:cNvPr id="41" name="TextBox 3">
            <a:extLst>
              <a:ext uri="{FF2B5EF4-FFF2-40B4-BE49-F238E27FC236}">
                <a16:creationId xmlns:a16="http://schemas.microsoft.com/office/drawing/2014/main" id="{25FE2393-D97B-716B-DE32-67EE2B8FE0C8}"/>
              </a:ext>
            </a:extLst>
          </p:cNvPr>
          <p:cNvSpPr txBox="1"/>
          <p:nvPr/>
        </p:nvSpPr>
        <p:spPr>
          <a:xfrm>
            <a:off x="6917636" y="302593"/>
            <a:ext cx="4681182" cy="707886"/>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4000" dirty="0">
                <a:solidFill>
                  <a:schemeClr val="accent1">
                    <a:lumMod val="75000"/>
                  </a:schemeClr>
                </a:solidFill>
                <a:latin typeface="Simplified Arabic" panose="02020603050405020304" pitchFamily="18" charset="-78"/>
                <a:cs typeface="Led Italic Font" panose="02010400000000000000" pitchFamily="2" charset="-78"/>
              </a:rPr>
              <a:t>التوصيات</a:t>
            </a:r>
            <a:endParaRPr lang="aa-ET" sz="4000" dirty="0">
              <a:solidFill>
                <a:schemeClr val="accent1">
                  <a:lumMod val="75000"/>
                </a:schemeClr>
              </a:solidFill>
              <a:latin typeface="Simplified Arabic" panose="02020603050405020304" pitchFamily="18" charset="-78"/>
              <a:cs typeface="Led Italic Font" panose="02010400000000000000" pitchFamily="2" charset="-78"/>
            </a:endParaRPr>
          </a:p>
        </p:txBody>
      </p:sp>
      <p:sp>
        <p:nvSpPr>
          <p:cNvPr id="42" name="مستطيل 41">
            <a:extLst>
              <a:ext uri="{FF2B5EF4-FFF2-40B4-BE49-F238E27FC236}">
                <a16:creationId xmlns:a16="http://schemas.microsoft.com/office/drawing/2014/main" id="{AA251E8D-4F90-B4BB-2C14-77E1558CFED7}"/>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grpSp>
        <p:nvGrpSpPr>
          <p:cNvPr id="37" name="Group 21">
            <a:extLst>
              <a:ext uri="{FF2B5EF4-FFF2-40B4-BE49-F238E27FC236}">
                <a16:creationId xmlns:a16="http://schemas.microsoft.com/office/drawing/2014/main" id="{4CF0C9D9-AB8E-6D46-30B2-78AFA01F0BB9}"/>
              </a:ext>
            </a:extLst>
          </p:cNvPr>
          <p:cNvGrpSpPr/>
          <p:nvPr/>
        </p:nvGrpSpPr>
        <p:grpSpPr>
          <a:xfrm>
            <a:off x="5528057" y="2303498"/>
            <a:ext cx="1836092" cy="1601071"/>
            <a:chOff x="5838268" y="3122258"/>
            <a:chExt cx="2593737" cy="1601071"/>
          </a:xfrm>
        </p:grpSpPr>
        <p:cxnSp>
          <p:nvCxnSpPr>
            <p:cNvPr id="38" name="Straight Connector 12">
              <a:extLst>
                <a:ext uri="{FF2B5EF4-FFF2-40B4-BE49-F238E27FC236}">
                  <a16:creationId xmlns:a16="http://schemas.microsoft.com/office/drawing/2014/main" id="{3CC40EC1-D43B-3AAE-3258-3620B456649A}"/>
                </a:ext>
              </a:extLst>
            </p:cNvPr>
            <p:cNvCxnSpPr>
              <a:cxnSpLocks/>
            </p:cNvCxnSpPr>
            <p:nvPr/>
          </p:nvCxnSpPr>
          <p:spPr>
            <a:xfrm flipH="1">
              <a:off x="5838268" y="3127240"/>
              <a:ext cx="131338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14">
              <a:extLst>
                <a:ext uri="{FF2B5EF4-FFF2-40B4-BE49-F238E27FC236}">
                  <a16:creationId xmlns:a16="http://schemas.microsoft.com/office/drawing/2014/main" id="{B879F061-969D-2D63-57E7-FE61ADE5DD14}"/>
                </a:ext>
              </a:extLst>
            </p:cNvPr>
            <p:cNvCxnSpPr>
              <a:cxnSpLocks/>
            </p:cNvCxnSpPr>
            <p:nvPr/>
          </p:nvCxnSpPr>
          <p:spPr>
            <a:xfrm>
              <a:off x="7134289" y="3122258"/>
              <a:ext cx="1000613" cy="160107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16">
              <a:extLst>
                <a:ext uri="{FF2B5EF4-FFF2-40B4-BE49-F238E27FC236}">
                  <a16:creationId xmlns:a16="http://schemas.microsoft.com/office/drawing/2014/main" id="{32BA306A-1FE3-26D4-677B-6287BF0A48E6}"/>
                </a:ext>
              </a:extLst>
            </p:cNvPr>
            <p:cNvCxnSpPr>
              <a:cxnSpLocks/>
            </p:cNvCxnSpPr>
            <p:nvPr/>
          </p:nvCxnSpPr>
          <p:spPr>
            <a:xfrm>
              <a:off x="8115647" y="4723329"/>
              <a:ext cx="316358" cy="0"/>
            </a:xfrm>
            <a:prstGeom prst="line">
              <a:avLst/>
            </a:prstGeom>
            <a:ln w="381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4" name="Group 21">
            <a:extLst>
              <a:ext uri="{FF2B5EF4-FFF2-40B4-BE49-F238E27FC236}">
                <a16:creationId xmlns:a16="http://schemas.microsoft.com/office/drawing/2014/main" id="{53048AC1-BDF1-7536-C86A-AD6D50A4EEC4}"/>
              </a:ext>
            </a:extLst>
          </p:cNvPr>
          <p:cNvGrpSpPr/>
          <p:nvPr/>
        </p:nvGrpSpPr>
        <p:grpSpPr>
          <a:xfrm>
            <a:off x="2738181" y="2333304"/>
            <a:ext cx="1836092" cy="1601071"/>
            <a:chOff x="5838268" y="3122258"/>
            <a:chExt cx="2593737" cy="1601071"/>
          </a:xfrm>
        </p:grpSpPr>
        <p:cxnSp>
          <p:nvCxnSpPr>
            <p:cNvPr id="45" name="Straight Connector 12">
              <a:extLst>
                <a:ext uri="{FF2B5EF4-FFF2-40B4-BE49-F238E27FC236}">
                  <a16:creationId xmlns:a16="http://schemas.microsoft.com/office/drawing/2014/main" id="{DC3946A4-BC1D-B7C5-0267-D3106C5D9F1D}"/>
                </a:ext>
              </a:extLst>
            </p:cNvPr>
            <p:cNvCxnSpPr>
              <a:cxnSpLocks/>
            </p:cNvCxnSpPr>
            <p:nvPr/>
          </p:nvCxnSpPr>
          <p:spPr>
            <a:xfrm flipH="1">
              <a:off x="5838268" y="3127240"/>
              <a:ext cx="131338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14">
              <a:extLst>
                <a:ext uri="{FF2B5EF4-FFF2-40B4-BE49-F238E27FC236}">
                  <a16:creationId xmlns:a16="http://schemas.microsoft.com/office/drawing/2014/main" id="{3C342AA1-17C8-C560-F32A-6D548761319A}"/>
                </a:ext>
              </a:extLst>
            </p:cNvPr>
            <p:cNvCxnSpPr>
              <a:cxnSpLocks/>
            </p:cNvCxnSpPr>
            <p:nvPr/>
          </p:nvCxnSpPr>
          <p:spPr>
            <a:xfrm>
              <a:off x="7134289" y="3122258"/>
              <a:ext cx="1000613" cy="160107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16">
              <a:extLst>
                <a:ext uri="{FF2B5EF4-FFF2-40B4-BE49-F238E27FC236}">
                  <a16:creationId xmlns:a16="http://schemas.microsoft.com/office/drawing/2014/main" id="{550C73F4-DB30-F9E4-5B4B-E913694CCA93}"/>
                </a:ext>
              </a:extLst>
            </p:cNvPr>
            <p:cNvCxnSpPr>
              <a:cxnSpLocks/>
            </p:cNvCxnSpPr>
            <p:nvPr/>
          </p:nvCxnSpPr>
          <p:spPr>
            <a:xfrm>
              <a:off x="8115647" y="4723329"/>
              <a:ext cx="316358" cy="0"/>
            </a:xfrm>
            <a:prstGeom prst="line">
              <a:avLst/>
            </a:prstGeom>
            <a:ln w="381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 name="مستطيل: زوايا مستديرة 2">
            <a:extLst>
              <a:ext uri="{FF2B5EF4-FFF2-40B4-BE49-F238E27FC236}">
                <a16:creationId xmlns:a16="http://schemas.microsoft.com/office/drawing/2014/main" id="{6458B5D2-E4C6-53CB-4620-B1CB5E2EE228}"/>
              </a:ext>
            </a:extLst>
          </p:cNvPr>
          <p:cNvSpPr/>
          <p:nvPr/>
        </p:nvSpPr>
        <p:spPr>
          <a:xfrm>
            <a:off x="11362822" y="6299230"/>
            <a:ext cx="707298" cy="512354"/>
          </a:xfrm>
          <a:prstGeom prst="roundRect">
            <a:avLst/>
          </a:prstGeom>
          <a:noFill/>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accent1">
                    <a:lumMod val="75000"/>
                  </a:schemeClr>
                </a:solidFill>
              </a:rPr>
              <a:t>47</a:t>
            </a:r>
            <a:endParaRPr lang="ar-YE" b="1" dirty="0">
              <a:solidFill>
                <a:schemeClr val="accent1">
                  <a:lumMod val="75000"/>
                </a:schemeClr>
              </a:solidFill>
            </a:endParaRPr>
          </a:p>
        </p:txBody>
      </p:sp>
    </p:spTree>
    <p:extLst>
      <p:ext uri="{BB962C8B-B14F-4D97-AF65-F5344CB8AC3E}">
        <p14:creationId xmlns:p14="http://schemas.microsoft.com/office/powerpoint/2010/main" val="62439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22" presetClass="entr" presetSubtype="1"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22" presetClass="entr" presetSubtype="1"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up)">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22" presetClass="entr" presetSubtype="1"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30" grpId="0" animBg="1"/>
      <p:bldP spid="36" grpId="0" animBg="1"/>
      <p:bldP spid="39" grpId="0" animBg="1"/>
      <p:bldP spid="4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A2FBB3BA-7F96-8501-2742-7D4691FC64F2}"/>
              </a:ext>
            </a:extLst>
          </p:cNvPr>
          <p:cNvSpPr txBox="1"/>
          <p:nvPr/>
        </p:nvSpPr>
        <p:spPr>
          <a:xfrm rot="20852139">
            <a:off x="2139716" y="625674"/>
            <a:ext cx="5537200" cy="3631763"/>
          </a:xfrm>
          <a:prstGeom prst="rect">
            <a:avLst/>
          </a:prstGeom>
          <a:noFill/>
        </p:spPr>
        <p:txBody>
          <a:bodyPr wrap="square" rtlCol="1">
            <a:spAutoFit/>
          </a:bodyPr>
          <a:lstStyle/>
          <a:p>
            <a:pPr algn="ctr"/>
            <a:r>
              <a:rPr lang="en-US" sz="11500" b="1" dirty="0">
                <a:solidFill>
                  <a:schemeClr val="accent1">
                    <a:lumMod val="75000"/>
                  </a:schemeClr>
                </a:solidFill>
                <a:latin typeface="Algerian" panose="04020705040A02060702" pitchFamily="82" charset="0"/>
              </a:rPr>
              <a:t>Thank</a:t>
            </a:r>
          </a:p>
          <a:p>
            <a:pPr algn="ctr"/>
            <a:r>
              <a:rPr lang="en-US" sz="11500" b="1" dirty="0">
                <a:solidFill>
                  <a:schemeClr val="accent1">
                    <a:lumMod val="75000"/>
                  </a:schemeClr>
                </a:solidFill>
                <a:latin typeface="Algerian" panose="04020705040A02060702" pitchFamily="82" charset="0"/>
              </a:rPr>
              <a:t>you</a:t>
            </a:r>
            <a:endParaRPr lang="ar-YE" sz="11500" b="1" dirty="0">
              <a:solidFill>
                <a:schemeClr val="accent1">
                  <a:lumMod val="75000"/>
                </a:schemeClr>
              </a:solidFill>
              <a:latin typeface="Algerian" panose="04020705040A02060702" pitchFamily="82" charset="0"/>
            </a:endParaRPr>
          </a:p>
        </p:txBody>
      </p:sp>
      <p:sp>
        <p:nvSpPr>
          <p:cNvPr id="3" name="مربع نص 2">
            <a:extLst>
              <a:ext uri="{FF2B5EF4-FFF2-40B4-BE49-F238E27FC236}">
                <a16:creationId xmlns:a16="http://schemas.microsoft.com/office/drawing/2014/main" id="{903178EB-8E73-DB29-9761-0E738E0BF90A}"/>
              </a:ext>
            </a:extLst>
          </p:cNvPr>
          <p:cNvSpPr txBox="1"/>
          <p:nvPr/>
        </p:nvSpPr>
        <p:spPr>
          <a:xfrm>
            <a:off x="4106887" y="3935027"/>
            <a:ext cx="6190542" cy="1754326"/>
          </a:xfrm>
          <a:prstGeom prst="rect">
            <a:avLst/>
          </a:prstGeom>
          <a:noFill/>
        </p:spPr>
        <p:txBody>
          <a:bodyPr wrap="square" rtlCol="1">
            <a:spAutoFit/>
          </a:bodyPr>
          <a:lstStyle/>
          <a:p>
            <a:pPr algn="ctr"/>
            <a:r>
              <a:rPr lang="ar-YE" sz="5400" b="1" dirty="0">
                <a:solidFill>
                  <a:schemeClr val="accent1">
                    <a:lumMod val="75000"/>
                  </a:schemeClr>
                </a:solidFill>
                <a:cs typeface="Led Italic Font" panose="02010400000000000000" pitchFamily="2" charset="-78"/>
              </a:rPr>
              <a:t>شكراً لاستماعكم</a:t>
            </a:r>
          </a:p>
        </p:txBody>
      </p:sp>
    </p:spTree>
    <p:extLst>
      <p:ext uri="{BB962C8B-B14F-4D97-AF65-F5344CB8AC3E}">
        <p14:creationId xmlns:p14="http://schemas.microsoft.com/office/powerpoint/2010/main" val="101946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2" presetClass="entr" presetSubtype="2"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0292D-CE69-A6C7-E103-1990482711E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350334F-AFCB-8416-FE6D-101197F64797}"/>
              </a:ext>
            </a:extLst>
          </p:cNvPr>
          <p:cNvSpPr txBox="1"/>
          <p:nvPr/>
        </p:nvSpPr>
        <p:spPr>
          <a:xfrm>
            <a:off x="6917636" y="302593"/>
            <a:ext cx="4681182" cy="707886"/>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4000" dirty="0">
                <a:solidFill>
                  <a:schemeClr val="accent1">
                    <a:lumMod val="75000"/>
                  </a:schemeClr>
                </a:solidFill>
                <a:latin typeface="Simplified Arabic" panose="02020603050405020304" pitchFamily="18" charset="-78"/>
                <a:cs typeface="Led Italic Font" panose="02010400000000000000" pitchFamily="2" charset="-78"/>
              </a:rPr>
              <a:t>أهمية المشروع</a:t>
            </a:r>
            <a:endParaRPr lang="aa-ET" sz="4000" dirty="0">
              <a:solidFill>
                <a:schemeClr val="accent1">
                  <a:lumMod val="75000"/>
                </a:schemeClr>
              </a:solidFill>
              <a:latin typeface="Simplified Arabic" panose="02020603050405020304" pitchFamily="18" charset="-78"/>
              <a:cs typeface="Led Italic Font" panose="02010400000000000000" pitchFamily="2" charset="-78"/>
            </a:endParaRPr>
          </a:p>
        </p:txBody>
      </p:sp>
      <p:sp>
        <p:nvSpPr>
          <p:cNvPr id="10" name="مستطيل 9">
            <a:extLst>
              <a:ext uri="{FF2B5EF4-FFF2-40B4-BE49-F238E27FC236}">
                <a16:creationId xmlns:a16="http://schemas.microsoft.com/office/drawing/2014/main" id="{DE986CC6-2BC7-B3BF-56C7-619FD3940E5A}"/>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latin typeface="Simplified Arabic" panose="02020603050405020304" pitchFamily="18" charset="-78"/>
              <a:cs typeface="Simplified Arabic" panose="02020603050405020304" pitchFamily="18" charset="-78"/>
            </a:endParaRPr>
          </a:p>
        </p:txBody>
      </p:sp>
      <p:sp>
        <p:nvSpPr>
          <p:cNvPr id="21" name="Rectangle: Diagonal Corners Rounded 5">
            <a:extLst>
              <a:ext uri="{FF2B5EF4-FFF2-40B4-BE49-F238E27FC236}">
                <a16:creationId xmlns:a16="http://schemas.microsoft.com/office/drawing/2014/main" id="{42647E79-0254-ADEC-42EB-C51069E94A65}"/>
              </a:ext>
            </a:extLst>
          </p:cNvPr>
          <p:cNvSpPr/>
          <p:nvPr/>
        </p:nvSpPr>
        <p:spPr>
          <a:xfrm>
            <a:off x="777240" y="1417320"/>
            <a:ext cx="10821578" cy="4251960"/>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latin typeface="Simplified Arabic" panose="02020603050405020304" pitchFamily="18" charset="-78"/>
              <a:cs typeface="Simplified Arabic" panose="02020603050405020304" pitchFamily="18" charset="-78"/>
            </a:endParaRPr>
          </a:p>
        </p:txBody>
      </p:sp>
      <p:sp>
        <p:nvSpPr>
          <p:cNvPr id="22" name="TextBox 53">
            <a:extLst>
              <a:ext uri="{FF2B5EF4-FFF2-40B4-BE49-F238E27FC236}">
                <a16:creationId xmlns:a16="http://schemas.microsoft.com/office/drawing/2014/main" id="{A9898DAA-CB5F-E60D-A837-895ED9324F27}"/>
              </a:ext>
            </a:extLst>
          </p:cNvPr>
          <p:cNvSpPr txBox="1"/>
          <p:nvPr/>
        </p:nvSpPr>
        <p:spPr>
          <a:xfrm>
            <a:off x="1501535" y="1654961"/>
            <a:ext cx="9707446" cy="3694409"/>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
              <a:lnSpc>
                <a:spcPct val="150000"/>
              </a:lnSpc>
            </a:pPr>
            <a:r>
              <a:rPr lang="ar-SA" sz="3200" dirty="0">
                <a:solidFill>
                  <a:schemeClr val="tx1">
                    <a:lumMod val="85000"/>
                    <a:lumOff val="15000"/>
                  </a:schemeClr>
                </a:solidFill>
              </a:rPr>
              <a:t>برنامج المراقبة يعزز الأمان الرقمي من خلال تتبع الأنشطة واكتشاف التهديدات مبكرًا، مما يقلل من مخاطر الاختراقات وفقدان البيانات. يوفر تقارير وتحليلات دقيقة تدعم اتخاذ قرارات سريعة، مع الحفاظ على سرية المعلومات وسلامتها. بفضل واجهاته المرنة وتقنياته الحديثة، يعد البرنامج حلاً فعالاً وسهل الاستخدام يناسب جميع بيئات العمل.</a:t>
            </a:r>
          </a:p>
        </p:txBody>
      </p:sp>
      <p:sp>
        <p:nvSpPr>
          <p:cNvPr id="3" name="مستطيل: زوايا مستديرة 2">
            <a:extLst>
              <a:ext uri="{FF2B5EF4-FFF2-40B4-BE49-F238E27FC236}">
                <a16:creationId xmlns:a16="http://schemas.microsoft.com/office/drawing/2014/main" id="{283E29F0-0282-317B-F732-F501BAB1492C}"/>
              </a:ext>
            </a:extLst>
          </p:cNvPr>
          <p:cNvSpPr/>
          <p:nvPr/>
        </p:nvSpPr>
        <p:spPr>
          <a:xfrm>
            <a:off x="11362822" y="6299230"/>
            <a:ext cx="707298" cy="512354"/>
          </a:xfrm>
          <a:prstGeom prst="roundRect">
            <a:avLst/>
          </a:prstGeom>
          <a:noFill/>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accent1">
                    <a:lumMod val="75000"/>
                  </a:schemeClr>
                </a:solidFill>
              </a:rPr>
              <a:t>04</a:t>
            </a:r>
            <a:endParaRPr lang="ar-YE" b="1" dirty="0">
              <a:solidFill>
                <a:schemeClr val="accent1">
                  <a:lumMod val="75000"/>
                </a:schemeClr>
              </a:solidFill>
            </a:endParaRPr>
          </a:p>
        </p:txBody>
      </p:sp>
    </p:spTree>
    <p:extLst>
      <p:ext uri="{BB962C8B-B14F-4D97-AF65-F5344CB8AC3E}">
        <p14:creationId xmlns:p14="http://schemas.microsoft.com/office/powerpoint/2010/main" val="83891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wipe(right)">
                                      <p:cBhvr>
                                        <p:cTn id="15"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P spid="2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C71AE-A2F0-EEDE-8FA5-C5A621BA85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1BDE19-126B-0ACF-3F13-F199A9DAF1C3}"/>
              </a:ext>
            </a:extLst>
          </p:cNvPr>
          <p:cNvSpPr txBox="1"/>
          <p:nvPr/>
        </p:nvSpPr>
        <p:spPr>
          <a:xfrm>
            <a:off x="6917636" y="302593"/>
            <a:ext cx="4681182" cy="707886"/>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4000" dirty="0">
                <a:solidFill>
                  <a:schemeClr val="accent1">
                    <a:lumMod val="75000"/>
                  </a:schemeClr>
                </a:solidFill>
                <a:latin typeface="Simplified Arabic" panose="02020603050405020304" pitchFamily="18" charset="-78"/>
                <a:cs typeface="Led Italic Font" panose="02010400000000000000" pitchFamily="2" charset="-78"/>
              </a:rPr>
              <a:t>الدوافع</a:t>
            </a:r>
            <a:endParaRPr lang="aa-ET" sz="4000" dirty="0">
              <a:solidFill>
                <a:schemeClr val="accent1">
                  <a:lumMod val="75000"/>
                </a:schemeClr>
              </a:solidFill>
              <a:latin typeface="Simplified Arabic" panose="02020603050405020304" pitchFamily="18" charset="-78"/>
              <a:cs typeface="Led Italic Font" panose="02010400000000000000" pitchFamily="2" charset="-78"/>
            </a:endParaRPr>
          </a:p>
        </p:txBody>
      </p:sp>
      <p:sp>
        <p:nvSpPr>
          <p:cNvPr id="21" name="Rectangle: Diagonal Corners Rounded 5">
            <a:extLst>
              <a:ext uri="{FF2B5EF4-FFF2-40B4-BE49-F238E27FC236}">
                <a16:creationId xmlns:a16="http://schemas.microsoft.com/office/drawing/2014/main" id="{84912DAD-D862-BF00-EDEA-285FED3318E4}"/>
              </a:ext>
            </a:extLst>
          </p:cNvPr>
          <p:cNvSpPr/>
          <p:nvPr/>
        </p:nvSpPr>
        <p:spPr>
          <a:xfrm>
            <a:off x="777240" y="1417320"/>
            <a:ext cx="10821578" cy="4251960"/>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latin typeface="Simplified Arabic" panose="02020603050405020304" pitchFamily="18" charset="-78"/>
              <a:cs typeface="Simplified Arabic" panose="02020603050405020304" pitchFamily="18" charset="-78"/>
            </a:endParaRPr>
          </a:p>
        </p:txBody>
      </p:sp>
      <p:sp>
        <p:nvSpPr>
          <p:cNvPr id="22" name="TextBox 53">
            <a:extLst>
              <a:ext uri="{FF2B5EF4-FFF2-40B4-BE49-F238E27FC236}">
                <a16:creationId xmlns:a16="http://schemas.microsoft.com/office/drawing/2014/main" id="{080F0AF0-7A59-E912-1B35-32F46FA9EFCE}"/>
              </a:ext>
            </a:extLst>
          </p:cNvPr>
          <p:cNvSpPr txBox="1"/>
          <p:nvPr/>
        </p:nvSpPr>
        <p:spPr>
          <a:xfrm>
            <a:off x="1450225" y="1568369"/>
            <a:ext cx="9707446" cy="3890489"/>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
              <a:lnSpc>
                <a:spcPct val="150000"/>
              </a:lnSpc>
            </a:pPr>
            <a:r>
              <a:rPr lang="ar-SA" sz="2800" dirty="0">
                <a:solidFill>
                  <a:schemeClr val="tx1">
                    <a:lumMod val="85000"/>
                    <a:lumOff val="15000"/>
                  </a:schemeClr>
                </a:solidFill>
              </a:rPr>
              <a:t>الدوافع وراء هذا العمل تتمثل في مجموعة من العوامل الأساسية التي تسعى إلى تعزيز الأمان الرقمي وتحسين إدارة الأنظمة. أولاً، هناك حاجة متزايدة لتوفير أدوات قادرة على مراقبة الأنشطة داخل الأنظمة بشكل دقيق، مما يساعد في اكتشاف التهديدات السيبرانية المحتملة قبل أن تتسبب في أضرار كبيرة. ثانيًا تهدف الفكرة إلى دعم المؤسسات والمسؤولين عن الأنظمة في تتبع التعديلات والأنشطة المشبوهة بشكل أفضل، مما يعزز من كفاءة الإدارة واتخاذ القرارات</a:t>
            </a:r>
            <a:r>
              <a:rPr lang="en-US" sz="2800" dirty="0">
                <a:solidFill>
                  <a:schemeClr val="tx1">
                    <a:lumMod val="85000"/>
                    <a:lumOff val="15000"/>
                  </a:schemeClr>
                </a:solidFill>
              </a:rPr>
              <a:t>.</a:t>
            </a:r>
          </a:p>
        </p:txBody>
      </p:sp>
      <p:sp>
        <p:nvSpPr>
          <p:cNvPr id="2" name="مستطيل: زوايا مستديرة 1">
            <a:extLst>
              <a:ext uri="{FF2B5EF4-FFF2-40B4-BE49-F238E27FC236}">
                <a16:creationId xmlns:a16="http://schemas.microsoft.com/office/drawing/2014/main" id="{291D9BDA-D631-6155-7D2E-0458D02BB3A8}"/>
              </a:ext>
            </a:extLst>
          </p:cNvPr>
          <p:cNvSpPr/>
          <p:nvPr/>
        </p:nvSpPr>
        <p:spPr>
          <a:xfrm>
            <a:off x="11362822" y="6299230"/>
            <a:ext cx="707298" cy="512354"/>
          </a:xfrm>
          <a:prstGeom prst="roundRect">
            <a:avLst/>
          </a:prstGeom>
          <a:noFill/>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accent1">
                    <a:lumMod val="75000"/>
                  </a:schemeClr>
                </a:solidFill>
              </a:rPr>
              <a:t>05</a:t>
            </a:r>
            <a:endParaRPr lang="ar-YE" b="1" dirty="0">
              <a:solidFill>
                <a:schemeClr val="accent1">
                  <a:lumMod val="75000"/>
                </a:schemeClr>
              </a:solidFill>
            </a:endParaRPr>
          </a:p>
        </p:txBody>
      </p:sp>
    </p:spTree>
    <p:extLst>
      <p:ext uri="{BB962C8B-B14F-4D97-AF65-F5344CB8AC3E}">
        <p14:creationId xmlns:p14="http://schemas.microsoft.com/office/powerpoint/2010/main" val="321527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wipe(right)">
                                      <p:cBhvr>
                                        <p:cTn id="15"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9FE20-473B-1363-824B-7BA04685ECD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3D2EF06-E988-752B-D44E-C6466FBE2A75}"/>
              </a:ext>
            </a:extLst>
          </p:cNvPr>
          <p:cNvSpPr txBox="1"/>
          <p:nvPr/>
        </p:nvSpPr>
        <p:spPr>
          <a:xfrm>
            <a:off x="6386568" y="302593"/>
            <a:ext cx="5212250" cy="707886"/>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4000" dirty="0">
                <a:solidFill>
                  <a:schemeClr val="accent1">
                    <a:lumMod val="75000"/>
                  </a:schemeClr>
                </a:solidFill>
                <a:latin typeface="Simplified Arabic" panose="02020603050405020304" pitchFamily="18" charset="-78"/>
                <a:cs typeface="Led Italic Font" panose="02010400000000000000" pitchFamily="2" charset="-78"/>
              </a:rPr>
              <a:t>الأدوات المستخدمة</a:t>
            </a:r>
            <a:endParaRPr lang="aa-ET" sz="4000" dirty="0">
              <a:solidFill>
                <a:schemeClr val="accent1">
                  <a:lumMod val="75000"/>
                </a:schemeClr>
              </a:solidFill>
              <a:latin typeface="Simplified Arabic" panose="02020603050405020304" pitchFamily="18" charset="-78"/>
              <a:cs typeface="Led Italic Font" panose="02010400000000000000" pitchFamily="2" charset="-78"/>
            </a:endParaRPr>
          </a:p>
        </p:txBody>
      </p:sp>
      <p:sp>
        <p:nvSpPr>
          <p:cNvPr id="10" name="مستطيل 9">
            <a:extLst>
              <a:ext uri="{FF2B5EF4-FFF2-40B4-BE49-F238E27FC236}">
                <a16:creationId xmlns:a16="http://schemas.microsoft.com/office/drawing/2014/main" id="{88B8D683-57DA-5D03-C61C-76BC7818BE78}"/>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latin typeface="Simplified Arabic" panose="02020603050405020304" pitchFamily="18" charset="-78"/>
              <a:cs typeface="Simplified Arabic" panose="02020603050405020304" pitchFamily="18" charset="-78"/>
            </a:endParaRPr>
          </a:p>
        </p:txBody>
      </p:sp>
      <p:pic>
        <p:nvPicPr>
          <p:cNvPr id="2" name="صورة 1">
            <a:extLst>
              <a:ext uri="{FF2B5EF4-FFF2-40B4-BE49-F238E27FC236}">
                <a16:creationId xmlns:a16="http://schemas.microsoft.com/office/drawing/2014/main" id="{E903FEDA-9313-1B2B-15CD-50528A415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981" y="2277016"/>
            <a:ext cx="1592815" cy="1687773"/>
          </a:xfrm>
          <a:prstGeom prst="rect">
            <a:avLst/>
          </a:prstGeom>
        </p:spPr>
      </p:pic>
      <p:sp>
        <p:nvSpPr>
          <p:cNvPr id="3" name="عنوان 1">
            <a:extLst>
              <a:ext uri="{FF2B5EF4-FFF2-40B4-BE49-F238E27FC236}">
                <a16:creationId xmlns:a16="http://schemas.microsoft.com/office/drawing/2014/main" id="{4A4D770E-50A6-5F95-485F-8DF6E24547A6}"/>
              </a:ext>
            </a:extLst>
          </p:cNvPr>
          <p:cNvSpPr txBox="1">
            <a:spLocks/>
          </p:cNvSpPr>
          <p:nvPr/>
        </p:nvSpPr>
        <p:spPr>
          <a:xfrm>
            <a:off x="8836842" y="4390267"/>
            <a:ext cx="2093789" cy="459813"/>
          </a:xfrm>
          <a:prstGeom prst="rect">
            <a:avLst/>
          </a:prstGeom>
        </p:spPr>
        <p:txBody>
          <a:bodyPr vert="horz" lIns="91440" tIns="45720" rIns="91440" bIns="45720" rtlCol="1" anchor="b">
            <a:normAutofit fontScale="75000" lnSpcReduction="20000"/>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r>
              <a:rPr lang="ar-SA" sz="3400" b="1" dirty="0"/>
              <a:t>اللغات المستخدمة</a:t>
            </a:r>
          </a:p>
        </p:txBody>
      </p:sp>
      <p:sp>
        <p:nvSpPr>
          <p:cNvPr id="5" name="عنوان 1">
            <a:extLst>
              <a:ext uri="{FF2B5EF4-FFF2-40B4-BE49-F238E27FC236}">
                <a16:creationId xmlns:a16="http://schemas.microsoft.com/office/drawing/2014/main" id="{C6EEEBA0-0D4C-DE5A-29B8-219D58E93A9C}"/>
              </a:ext>
            </a:extLst>
          </p:cNvPr>
          <p:cNvSpPr txBox="1">
            <a:spLocks/>
          </p:cNvSpPr>
          <p:nvPr/>
        </p:nvSpPr>
        <p:spPr>
          <a:xfrm>
            <a:off x="1616519" y="4830127"/>
            <a:ext cx="2379739" cy="574631"/>
          </a:xfrm>
          <a:prstGeom prst="rect">
            <a:avLst/>
          </a:prstGeom>
        </p:spPr>
        <p:txBody>
          <a:bodyPr vert="horz" lIns="91440" tIns="45720" rIns="91440" bIns="45720" rtlCol="1" anchor="b">
            <a:noAutofit/>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r>
              <a:rPr lang="ar-SA" sz="2800" b="1" dirty="0">
                <a:latin typeface="+mn-lt"/>
              </a:rPr>
              <a:t>بيئة العمل</a:t>
            </a:r>
          </a:p>
          <a:p>
            <a:r>
              <a:rPr lang="en-US" sz="2800" b="1" dirty="0">
                <a:latin typeface="+mn-lt"/>
              </a:rPr>
              <a:t>Visual Studio 2022</a:t>
            </a:r>
            <a:endParaRPr lang="ar-SA" sz="2800" b="1" dirty="0">
              <a:latin typeface="+mn-lt"/>
            </a:endParaRPr>
          </a:p>
        </p:txBody>
      </p:sp>
      <p:pic>
        <p:nvPicPr>
          <p:cNvPr id="7" name="صورة 6">
            <a:extLst>
              <a:ext uri="{FF2B5EF4-FFF2-40B4-BE49-F238E27FC236}">
                <a16:creationId xmlns:a16="http://schemas.microsoft.com/office/drawing/2014/main" id="{AFD71AF5-ACDB-F1C0-EF9F-4CADBAD7D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4221" y="2355964"/>
            <a:ext cx="1592815" cy="1698510"/>
          </a:xfrm>
          <a:prstGeom prst="rect">
            <a:avLst/>
          </a:prstGeom>
        </p:spPr>
      </p:pic>
      <p:pic>
        <p:nvPicPr>
          <p:cNvPr id="8" name="صورة 7">
            <a:extLst>
              <a:ext uri="{FF2B5EF4-FFF2-40B4-BE49-F238E27FC236}">
                <a16:creationId xmlns:a16="http://schemas.microsoft.com/office/drawing/2014/main" id="{11CE0CED-31AE-8C21-A133-8AF694028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5156" y="2445651"/>
            <a:ext cx="1252129" cy="1519138"/>
          </a:xfrm>
          <a:prstGeom prst="rect">
            <a:avLst/>
          </a:prstGeom>
        </p:spPr>
      </p:pic>
      <p:sp>
        <p:nvSpPr>
          <p:cNvPr id="9" name="عنوان 1">
            <a:extLst>
              <a:ext uri="{FF2B5EF4-FFF2-40B4-BE49-F238E27FC236}">
                <a16:creationId xmlns:a16="http://schemas.microsoft.com/office/drawing/2014/main" id="{B069C4BA-DE10-001A-E582-8420F44AF440}"/>
              </a:ext>
            </a:extLst>
          </p:cNvPr>
          <p:cNvSpPr txBox="1">
            <a:spLocks/>
          </p:cNvSpPr>
          <p:nvPr/>
        </p:nvSpPr>
        <p:spPr>
          <a:xfrm>
            <a:off x="4120578" y="4714801"/>
            <a:ext cx="1909505" cy="459813"/>
          </a:xfrm>
          <a:prstGeom prst="rect">
            <a:avLst/>
          </a:prstGeom>
        </p:spPr>
        <p:txBody>
          <a:bodyPr vert="horz" lIns="91440" tIns="45720" rIns="91440" bIns="45720" rtlCol="1" anchor="b">
            <a:noAutofit/>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Adobe </a:t>
            </a:r>
            <a:r>
              <a:rPr lang="en-US" sz="2800" b="1" kern="0" dirty="0">
                <a:effectLst/>
                <a:latin typeface="Times New Roman" panose="02020603050405020304" pitchFamily="18" charset="0"/>
                <a:ea typeface="Simplified Arabic" panose="02020603050405020304" pitchFamily="18" charset="-78"/>
                <a:cs typeface="Arial" panose="020B0604020202020204" pitchFamily="34" charset="0"/>
              </a:rPr>
              <a:t>Illustrator</a:t>
            </a:r>
            <a:endParaRPr lang="ar-SA" sz="2800" b="1" dirty="0"/>
          </a:p>
        </p:txBody>
      </p:sp>
      <p:sp>
        <p:nvSpPr>
          <p:cNvPr id="11" name="عنوان 1">
            <a:extLst>
              <a:ext uri="{FF2B5EF4-FFF2-40B4-BE49-F238E27FC236}">
                <a16:creationId xmlns:a16="http://schemas.microsoft.com/office/drawing/2014/main" id="{9F783A9D-2635-5B71-55DF-CB156A46309B}"/>
              </a:ext>
            </a:extLst>
          </p:cNvPr>
          <p:cNvSpPr txBox="1">
            <a:spLocks/>
          </p:cNvSpPr>
          <p:nvPr/>
        </p:nvSpPr>
        <p:spPr>
          <a:xfrm>
            <a:off x="6386568" y="4390267"/>
            <a:ext cx="2093789" cy="459813"/>
          </a:xfrm>
          <a:prstGeom prst="rect">
            <a:avLst/>
          </a:prstGeom>
        </p:spPr>
        <p:txBody>
          <a:bodyPr vert="horz" lIns="91440" tIns="45720" rIns="91440" bIns="45720" rtlCol="1" anchor="b">
            <a:normAutofit fontScale="82500" lnSpcReduction="10000"/>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r>
              <a:rPr lang="ar-SA" sz="2800" b="1" dirty="0"/>
              <a:t>لغة الترميز الوصفية</a:t>
            </a:r>
          </a:p>
        </p:txBody>
      </p:sp>
      <p:pic>
        <p:nvPicPr>
          <p:cNvPr id="12" name="صورة 11">
            <a:extLst>
              <a:ext uri="{FF2B5EF4-FFF2-40B4-BE49-F238E27FC236}">
                <a16:creationId xmlns:a16="http://schemas.microsoft.com/office/drawing/2014/main" id="{A2633C52-4F23-5128-F9A8-DEB917841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7813" y="2382841"/>
            <a:ext cx="1592815" cy="1644757"/>
          </a:xfrm>
          <a:prstGeom prst="rect">
            <a:avLst/>
          </a:prstGeom>
        </p:spPr>
      </p:pic>
      <p:sp>
        <p:nvSpPr>
          <p:cNvPr id="13" name="مستطيل: زوايا مستديرة 12">
            <a:extLst>
              <a:ext uri="{FF2B5EF4-FFF2-40B4-BE49-F238E27FC236}">
                <a16:creationId xmlns:a16="http://schemas.microsoft.com/office/drawing/2014/main" id="{DB20AD79-39A0-8B77-EFD6-3555D9285E99}"/>
              </a:ext>
            </a:extLst>
          </p:cNvPr>
          <p:cNvSpPr/>
          <p:nvPr/>
        </p:nvSpPr>
        <p:spPr>
          <a:xfrm>
            <a:off x="11362822" y="6299230"/>
            <a:ext cx="707298" cy="512354"/>
          </a:xfrm>
          <a:prstGeom prst="roundRect">
            <a:avLst/>
          </a:prstGeom>
          <a:noFill/>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accent1">
                    <a:lumMod val="75000"/>
                  </a:schemeClr>
                </a:solidFill>
              </a:rPr>
              <a:t>06</a:t>
            </a:r>
            <a:endParaRPr lang="ar-YE" b="1" dirty="0">
              <a:solidFill>
                <a:schemeClr val="accent1">
                  <a:lumMod val="75000"/>
                </a:schemeClr>
              </a:solidFill>
            </a:endParaRPr>
          </a:p>
        </p:txBody>
      </p:sp>
    </p:spTree>
    <p:extLst>
      <p:ext uri="{BB962C8B-B14F-4D97-AF65-F5344CB8AC3E}">
        <p14:creationId xmlns:p14="http://schemas.microsoft.com/office/powerpoint/2010/main" val="36342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10" fill="hold"/>
                                        <p:tgtEl>
                                          <p:spTgt spid="2"/>
                                        </p:tgtEl>
                                        <p:attrNameLst>
                                          <p:attrName>ppt_x</p:attrName>
                                        </p:attrNameLst>
                                      </p:cBhvr>
                                      <p:tavLst>
                                        <p:tav tm="0">
                                          <p:val>
                                            <p:strVal val="#ppt_x"/>
                                          </p:val>
                                        </p:tav>
                                        <p:tav tm="100000">
                                          <p:val>
                                            <p:strVal val="#ppt_x"/>
                                          </p:val>
                                        </p:tav>
                                      </p:tavLst>
                                    </p:anim>
                                    <p:anim calcmode="lin" valueType="num">
                                      <p:cBhvr additive="base">
                                        <p:cTn id="47" dur="1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53DA83-2F4B-41BC-BB6A-AA3C0F481E9C}"/>
              </a:ext>
            </a:extLst>
          </p:cNvPr>
          <p:cNvSpPr txBox="1"/>
          <p:nvPr/>
        </p:nvSpPr>
        <p:spPr>
          <a:xfrm>
            <a:off x="6917636" y="302593"/>
            <a:ext cx="4681182" cy="707886"/>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4000" dirty="0">
                <a:solidFill>
                  <a:schemeClr val="accent1">
                    <a:lumMod val="75000"/>
                  </a:schemeClr>
                </a:solidFill>
                <a:latin typeface="Simplified Arabic" panose="02020603050405020304" pitchFamily="18" charset="-78"/>
                <a:cs typeface="Led Italic Font" panose="02010400000000000000" pitchFamily="2" charset="-78"/>
              </a:rPr>
              <a:t>حدود المشروع</a:t>
            </a:r>
            <a:endParaRPr lang="aa-ET" sz="4000" dirty="0">
              <a:solidFill>
                <a:schemeClr val="accent1">
                  <a:lumMod val="75000"/>
                </a:schemeClr>
              </a:solidFill>
              <a:latin typeface="Simplified Arabic" panose="02020603050405020304" pitchFamily="18" charset="-78"/>
              <a:cs typeface="Led Italic Font" panose="02010400000000000000" pitchFamily="2" charset="-78"/>
            </a:endParaRPr>
          </a:p>
        </p:txBody>
      </p:sp>
      <p:cxnSp>
        <p:nvCxnSpPr>
          <p:cNvPr id="44" name="Straight Connector 43">
            <a:extLst>
              <a:ext uri="{FF2B5EF4-FFF2-40B4-BE49-F238E27FC236}">
                <a16:creationId xmlns:a16="http://schemas.microsoft.com/office/drawing/2014/main" id="{5A330F99-AB1C-45FD-AE90-5874EB87078D}"/>
              </a:ext>
            </a:extLst>
          </p:cNvPr>
          <p:cNvCxnSpPr>
            <a:cxnSpLocks/>
          </p:cNvCxnSpPr>
          <p:nvPr/>
        </p:nvCxnSpPr>
        <p:spPr>
          <a:xfrm flipV="1">
            <a:off x="9094992" y="2805683"/>
            <a:ext cx="653" cy="702466"/>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CEFCFE8-6D0C-4F80-9A83-A7F9DC8CA55E}"/>
              </a:ext>
            </a:extLst>
          </p:cNvPr>
          <p:cNvCxnSpPr>
            <a:cxnSpLocks/>
          </p:cNvCxnSpPr>
          <p:nvPr/>
        </p:nvCxnSpPr>
        <p:spPr>
          <a:xfrm flipV="1">
            <a:off x="6328650" y="2805683"/>
            <a:ext cx="0" cy="702466"/>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00B6F9-2BA0-41E7-8550-7EE342C31536}"/>
              </a:ext>
            </a:extLst>
          </p:cNvPr>
          <p:cNvCxnSpPr>
            <a:cxnSpLocks/>
          </p:cNvCxnSpPr>
          <p:nvPr/>
        </p:nvCxnSpPr>
        <p:spPr>
          <a:xfrm flipH="1" flipV="1">
            <a:off x="3515508" y="2805683"/>
            <a:ext cx="4384" cy="702466"/>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95C4C36-85D5-45D9-84E6-C8DA536714A9}"/>
              </a:ext>
            </a:extLst>
          </p:cNvPr>
          <p:cNvGrpSpPr/>
          <p:nvPr/>
        </p:nvGrpSpPr>
        <p:grpSpPr>
          <a:xfrm>
            <a:off x="2071021" y="1659133"/>
            <a:ext cx="8656246" cy="1146550"/>
            <a:chOff x="530087" y="2234869"/>
            <a:chExt cx="8656246" cy="1146550"/>
          </a:xfrm>
        </p:grpSpPr>
        <p:sp>
          <p:nvSpPr>
            <p:cNvPr id="21" name="Hexagon 20">
              <a:extLst>
                <a:ext uri="{FF2B5EF4-FFF2-40B4-BE49-F238E27FC236}">
                  <a16:creationId xmlns:a16="http://schemas.microsoft.com/office/drawing/2014/main" id="{BA8BE332-E10F-42B2-B1F7-F0615BBF013A}"/>
                </a:ext>
              </a:extLst>
            </p:cNvPr>
            <p:cNvSpPr/>
            <p:nvPr/>
          </p:nvSpPr>
          <p:spPr>
            <a:xfrm>
              <a:off x="7013321" y="2341992"/>
              <a:ext cx="1081474" cy="932304"/>
            </a:xfrm>
            <a:prstGeom prst="hexagon">
              <a:avLst/>
            </a:prstGeom>
            <a:solidFill>
              <a:srgbClr val="36A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solidFill>
                  <a:srgbClr val="036B90"/>
                </a:solidFill>
                <a:latin typeface="Simplified Arabic" panose="02020603050405020304" pitchFamily="18" charset="-78"/>
                <a:cs typeface="Simplified Arabic" panose="02020603050405020304" pitchFamily="18" charset="-78"/>
              </a:endParaRPr>
            </a:p>
          </p:txBody>
        </p:sp>
        <p:sp>
          <p:nvSpPr>
            <p:cNvPr id="22" name="Hexagon 21">
              <a:extLst>
                <a:ext uri="{FF2B5EF4-FFF2-40B4-BE49-F238E27FC236}">
                  <a16:creationId xmlns:a16="http://schemas.microsoft.com/office/drawing/2014/main" id="{A8FF364E-5F74-4627-8434-A090852611CE}"/>
                </a:ext>
              </a:extLst>
            </p:cNvPr>
            <p:cNvSpPr/>
            <p:nvPr/>
          </p:nvSpPr>
          <p:spPr>
            <a:xfrm>
              <a:off x="6889059" y="2234869"/>
              <a:ext cx="1329998" cy="1146550"/>
            </a:xfrm>
            <a:prstGeom prst="hexagon">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latin typeface="Simplified Arabic" panose="02020603050405020304" pitchFamily="18" charset="-78"/>
                <a:cs typeface="Simplified Arabic" panose="02020603050405020304" pitchFamily="18" charset="-78"/>
              </a:endParaRPr>
            </a:p>
          </p:txBody>
        </p:sp>
        <p:sp>
          <p:nvSpPr>
            <p:cNvPr id="23" name="Hexagon 22">
              <a:extLst>
                <a:ext uri="{FF2B5EF4-FFF2-40B4-BE49-F238E27FC236}">
                  <a16:creationId xmlns:a16="http://schemas.microsoft.com/office/drawing/2014/main" id="{04306077-A2DD-47A9-8D02-70A8D31E6A73}"/>
                </a:ext>
              </a:extLst>
            </p:cNvPr>
            <p:cNvSpPr/>
            <p:nvPr/>
          </p:nvSpPr>
          <p:spPr>
            <a:xfrm>
              <a:off x="4246979" y="2341992"/>
              <a:ext cx="1081474" cy="932304"/>
            </a:xfrm>
            <a:prstGeom prst="hexagon">
              <a:avLst/>
            </a:prstGeom>
            <a:solidFill>
              <a:srgbClr val="036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solidFill>
                  <a:srgbClr val="036B90"/>
                </a:solidFill>
                <a:latin typeface="Simplified Arabic" panose="02020603050405020304" pitchFamily="18" charset="-78"/>
                <a:cs typeface="Simplified Arabic" panose="02020603050405020304" pitchFamily="18" charset="-78"/>
              </a:endParaRPr>
            </a:p>
          </p:txBody>
        </p:sp>
        <p:sp>
          <p:nvSpPr>
            <p:cNvPr id="24" name="Hexagon 23">
              <a:extLst>
                <a:ext uri="{FF2B5EF4-FFF2-40B4-BE49-F238E27FC236}">
                  <a16:creationId xmlns:a16="http://schemas.microsoft.com/office/drawing/2014/main" id="{43D4D194-F261-446D-87AF-B2BF6A7092F3}"/>
                </a:ext>
              </a:extLst>
            </p:cNvPr>
            <p:cNvSpPr/>
            <p:nvPr/>
          </p:nvSpPr>
          <p:spPr>
            <a:xfrm>
              <a:off x="4122717" y="2234869"/>
              <a:ext cx="1329998" cy="1146550"/>
            </a:xfrm>
            <a:prstGeom prst="hexagon">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latin typeface="Simplified Arabic" panose="02020603050405020304" pitchFamily="18" charset="-78"/>
                <a:cs typeface="Simplified Arabic" panose="02020603050405020304" pitchFamily="18" charset="-78"/>
              </a:endParaRPr>
            </a:p>
          </p:txBody>
        </p:sp>
        <p:sp>
          <p:nvSpPr>
            <p:cNvPr id="25" name="Hexagon 24">
              <a:extLst>
                <a:ext uri="{FF2B5EF4-FFF2-40B4-BE49-F238E27FC236}">
                  <a16:creationId xmlns:a16="http://schemas.microsoft.com/office/drawing/2014/main" id="{9465D528-4738-4808-977B-21A591817128}"/>
                </a:ext>
              </a:extLst>
            </p:cNvPr>
            <p:cNvSpPr/>
            <p:nvPr/>
          </p:nvSpPr>
          <p:spPr>
            <a:xfrm>
              <a:off x="1438221" y="2341992"/>
              <a:ext cx="1081474" cy="932304"/>
            </a:xfrm>
            <a:prstGeom prst="hexagon">
              <a:avLst/>
            </a:prstGeom>
            <a:solidFill>
              <a:srgbClr val="36A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solidFill>
                  <a:srgbClr val="036B90"/>
                </a:solidFill>
                <a:latin typeface="Simplified Arabic" panose="02020603050405020304" pitchFamily="18" charset="-78"/>
                <a:cs typeface="Simplified Arabic" panose="02020603050405020304" pitchFamily="18" charset="-78"/>
              </a:endParaRPr>
            </a:p>
          </p:txBody>
        </p:sp>
        <p:sp>
          <p:nvSpPr>
            <p:cNvPr id="26" name="Hexagon 25">
              <a:extLst>
                <a:ext uri="{FF2B5EF4-FFF2-40B4-BE49-F238E27FC236}">
                  <a16:creationId xmlns:a16="http://schemas.microsoft.com/office/drawing/2014/main" id="{9F496065-EDDA-42DB-95CA-949CF94C9AA8}"/>
                </a:ext>
              </a:extLst>
            </p:cNvPr>
            <p:cNvSpPr/>
            <p:nvPr/>
          </p:nvSpPr>
          <p:spPr>
            <a:xfrm>
              <a:off x="1313959" y="2234869"/>
              <a:ext cx="1329998" cy="1146550"/>
            </a:xfrm>
            <a:prstGeom prst="hexagon">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latin typeface="Simplified Arabic" panose="02020603050405020304" pitchFamily="18" charset="-78"/>
                <a:cs typeface="Simplified Arabic" panose="02020603050405020304" pitchFamily="18" charset="-78"/>
              </a:endParaRPr>
            </a:p>
          </p:txBody>
        </p:sp>
        <p:cxnSp>
          <p:nvCxnSpPr>
            <p:cNvPr id="32" name="Straight Connector 31">
              <a:extLst>
                <a:ext uri="{FF2B5EF4-FFF2-40B4-BE49-F238E27FC236}">
                  <a16:creationId xmlns:a16="http://schemas.microsoft.com/office/drawing/2014/main" id="{7D302482-54F6-4AA0-9962-FA106736AC6D}"/>
                </a:ext>
              </a:extLst>
            </p:cNvPr>
            <p:cNvCxnSpPr>
              <a:stCxn id="26" idx="3"/>
            </p:cNvCxnSpPr>
            <p:nvPr/>
          </p:nvCxnSpPr>
          <p:spPr>
            <a:xfrm flipH="1" flipV="1">
              <a:off x="530087" y="2796209"/>
              <a:ext cx="783872" cy="1193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9DCF4E-44C2-4A3B-B5F7-4481B5F5A3B7}"/>
                </a:ext>
              </a:extLst>
            </p:cNvPr>
            <p:cNvCxnSpPr>
              <a:stCxn id="26" idx="0"/>
              <a:endCxn id="24" idx="3"/>
            </p:cNvCxnSpPr>
            <p:nvPr/>
          </p:nvCxnSpPr>
          <p:spPr>
            <a:xfrm>
              <a:off x="2643957" y="2808144"/>
              <a:ext cx="147876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74EB19-8467-4CAA-BB3D-27692A375532}"/>
                </a:ext>
              </a:extLst>
            </p:cNvPr>
            <p:cNvCxnSpPr>
              <a:stCxn id="24" idx="0"/>
              <a:endCxn id="22" idx="3"/>
            </p:cNvCxnSpPr>
            <p:nvPr/>
          </p:nvCxnSpPr>
          <p:spPr>
            <a:xfrm>
              <a:off x="5452715" y="2808144"/>
              <a:ext cx="143634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5818722-51FB-4185-B20F-488EE29FEEF4}"/>
                </a:ext>
              </a:extLst>
            </p:cNvPr>
            <p:cNvCxnSpPr>
              <a:cxnSpLocks/>
              <a:stCxn id="22" idx="0"/>
            </p:cNvCxnSpPr>
            <p:nvPr/>
          </p:nvCxnSpPr>
          <p:spPr>
            <a:xfrm>
              <a:off x="8219057" y="2808144"/>
              <a:ext cx="96727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Teardrop 6">
              <a:extLst>
                <a:ext uri="{FF2B5EF4-FFF2-40B4-BE49-F238E27FC236}">
                  <a16:creationId xmlns:a16="http://schemas.microsoft.com/office/drawing/2014/main" id="{301E90C2-D8F4-4BF2-B734-9B3EA02AD60A}"/>
                </a:ext>
              </a:extLst>
            </p:cNvPr>
            <p:cNvSpPr/>
            <p:nvPr/>
          </p:nvSpPr>
          <p:spPr>
            <a:xfrm rot="8100000">
              <a:off x="4591447" y="2587528"/>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latin typeface="Simplified Arabic" panose="02020603050405020304" pitchFamily="18" charset="-78"/>
                <a:cs typeface="Simplified Arabic" panose="02020603050405020304" pitchFamily="18" charset="-78"/>
              </a:endParaRPr>
            </a:p>
          </p:txBody>
        </p:sp>
      </p:grpSp>
      <p:sp>
        <p:nvSpPr>
          <p:cNvPr id="15" name="مستطيل 14">
            <a:extLst>
              <a:ext uri="{FF2B5EF4-FFF2-40B4-BE49-F238E27FC236}">
                <a16:creationId xmlns:a16="http://schemas.microsoft.com/office/drawing/2014/main" id="{1F9F5522-ECD4-4F25-3208-8C344AD0FC97}"/>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latin typeface="Simplified Arabic" panose="02020603050405020304" pitchFamily="18" charset="-78"/>
              <a:cs typeface="Simplified Arabic" panose="02020603050405020304" pitchFamily="18" charset="-78"/>
            </a:endParaRPr>
          </a:p>
        </p:txBody>
      </p:sp>
      <p:pic>
        <p:nvPicPr>
          <p:cNvPr id="31" name="رسم 30" descr="تقويم يومي خطوط عريضة">
            <a:extLst>
              <a:ext uri="{FF2B5EF4-FFF2-40B4-BE49-F238E27FC236}">
                <a16:creationId xmlns:a16="http://schemas.microsoft.com/office/drawing/2014/main" id="{DDF94FFA-5C87-6AA3-362F-39A21E31C0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3758" y="1881174"/>
            <a:ext cx="702467" cy="702467"/>
          </a:xfrm>
          <a:prstGeom prst="rect">
            <a:avLst/>
          </a:prstGeom>
        </p:spPr>
      </p:pic>
      <p:sp>
        <p:nvSpPr>
          <p:cNvPr id="33" name="Rectangle 9">
            <a:extLst>
              <a:ext uri="{FF2B5EF4-FFF2-40B4-BE49-F238E27FC236}">
                <a16:creationId xmlns:a16="http://schemas.microsoft.com/office/drawing/2014/main" id="{C82C55B0-676F-2D88-42BC-E3FE5EDF03D3}"/>
              </a:ext>
            </a:extLst>
          </p:cNvPr>
          <p:cNvSpPr/>
          <p:nvPr/>
        </p:nvSpPr>
        <p:spPr>
          <a:xfrm>
            <a:off x="3251840" y="1973656"/>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Simplified Arabic" panose="02020603050405020304" pitchFamily="18" charset="-78"/>
              <a:cs typeface="Simplified Arabic" panose="02020603050405020304" pitchFamily="18" charset="-78"/>
            </a:endParaRPr>
          </a:p>
        </p:txBody>
      </p:sp>
      <p:grpSp>
        <p:nvGrpSpPr>
          <p:cNvPr id="2" name="مجموعة 1">
            <a:extLst>
              <a:ext uri="{FF2B5EF4-FFF2-40B4-BE49-F238E27FC236}">
                <a16:creationId xmlns:a16="http://schemas.microsoft.com/office/drawing/2014/main" id="{E3773E42-50E9-C087-C1FD-2BB957B922E4}"/>
              </a:ext>
            </a:extLst>
          </p:cNvPr>
          <p:cNvGrpSpPr/>
          <p:nvPr/>
        </p:nvGrpSpPr>
        <p:grpSpPr>
          <a:xfrm>
            <a:off x="7760947" y="3566588"/>
            <a:ext cx="2685011" cy="1846300"/>
            <a:chOff x="7760947" y="3566588"/>
            <a:chExt cx="2685011" cy="1846300"/>
          </a:xfrm>
        </p:grpSpPr>
        <p:grpSp>
          <p:nvGrpSpPr>
            <p:cNvPr id="12" name="Group 11">
              <a:extLst>
                <a:ext uri="{FF2B5EF4-FFF2-40B4-BE49-F238E27FC236}">
                  <a16:creationId xmlns:a16="http://schemas.microsoft.com/office/drawing/2014/main" id="{67CFEEBC-D834-45BB-88E1-7AB0FBA38432}"/>
                </a:ext>
              </a:extLst>
            </p:cNvPr>
            <p:cNvGrpSpPr/>
            <p:nvPr/>
          </p:nvGrpSpPr>
          <p:grpSpPr>
            <a:xfrm>
              <a:off x="7848082" y="3566588"/>
              <a:ext cx="2510743" cy="1846300"/>
              <a:chOff x="6298686" y="4514859"/>
              <a:chExt cx="2510743" cy="1846300"/>
            </a:xfrm>
          </p:grpSpPr>
          <p:sp>
            <p:nvSpPr>
              <p:cNvPr id="50" name="Rectangle 49">
                <a:extLst>
                  <a:ext uri="{FF2B5EF4-FFF2-40B4-BE49-F238E27FC236}">
                    <a16:creationId xmlns:a16="http://schemas.microsoft.com/office/drawing/2014/main" id="{3A740A13-45B9-4DE8-9574-AF2544A19212}"/>
                  </a:ext>
                </a:extLst>
              </p:cNvPr>
              <p:cNvSpPr/>
              <p:nvPr/>
            </p:nvSpPr>
            <p:spPr>
              <a:xfrm>
                <a:off x="6298686" y="4514859"/>
                <a:ext cx="2510743" cy="1846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a:latin typeface="Simplified Arabic" panose="02020603050405020304" pitchFamily="18" charset="-78"/>
                  <a:cs typeface="Simplified Arabic" panose="02020603050405020304" pitchFamily="18" charset="-78"/>
                </a:endParaRPr>
              </a:p>
            </p:txBody>
          </p:sp>
          <p:sp>
            <p:nvSpPr>
              <p:cNvPr id="54" name="TextBox 53">
                <a:extLst>
                  <a:ext uri="{FF2B5EF4-FFF2-40B4-BE49-F238E27FC236}">
                    <a16:creationId xmlns:a16="http://schemas.microsoft.com/office/drawing/2014/main" id="{04BDC82C-9EA4-4A2E-8082-61D36431B2D7}"/>
                  </a:ext>
                </a:extLst>
              </p:cNvPr>
              <p:cNvSpPr txBox="1"/>
              <p:nvPr/>
            </p:nvSpPr>
            <p:spPr>
              <a:xfrm>
                <a:off x="6904425" y="4676897"/>
                <a:ext cx="1469581" cy="400110"/>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Low"/>
                <a:r>
                  <a:rPr lang="ar-SA" sz="2000" dirty="0">
                    <a:latin typeface="Simplified Arabic" panose="02020603050405020304" pitchFamily="18" charset="-78"/>
                    <a:cs typeface="Simplified Arabic" panose="02020603050405020304" pitchFamily="18" charset="-78"/>
                  </a:rPr>
                  <a:t>الحدود الزمانية</a:t>
                </a:r>
              </a:p>
            </p:txBody>
          </p:sp>
        </p:grpSp>
        <p:sp>
          <p:nvSpPr>
            <p:cNvPr id="3" name="مربع نص 2">
              <a:extLst>
                <a:ext uri="{FF2B5EF4-FFF2-40B4-BE49-F238E27FC236}">
                  <a16:creationId xmlns:a16="http://schemas.microsoft.com/office/drawing/2014/main" id="{B1942A31-FE5A-0752-9436-182D729F1989}"/>
                </a:ext>
              </a:extLst>
            </p:cNvPr>
            <p:cNvSpPr txBox="1"/>
            <p:nvPr/>
          </p:nvSpPr>
          <p:spPr>
            <a:xfrm>
              <a:off x="7760947" y="4269054"/>
              <a:ext cx="2685011" cy="923330"/>
            </a:xfrm>
            <a:prstGeom prst="rect">
              <a:avLst/>
            </a:prstGeom>
            <a:noFill/>
          </p:spPr>
          <p:txBody>
            <a:bodyPr wrap="square">
              <a:spAutoFit/>
            </a:bodyPr>
            <a:lstStyle/>
            <a:p>
              <a:pPr algn="ctr"/>
              <a:r>
                <a:rPr lang="ar-SA" b="1" dirty="0"/>
                <a:t>الفصلين الدراسي الأول والثاني</a:t>
              </a:r>
            </a:p>
            <a:p>
              <a:pPr algn="ctr"/>
              <a:r>
                <a:rPr lang="ar-SA" b="1" dirty="0"/>
                <a:t>للعام </a:t>
              </a:r>
              <a:r>
                <a:rPr lang="en-US" b="1" dirty="0"/>
                <a:t> 1446 </a:t>
              </a:r>
              <a:r>
                <a:rPr lang="ar-YE" b="1" dirty="0"/>
                <a:t> هجري – الموافق</a:t>
              </a:r>
            </a:p>
            <a:p>
              <a:pPr algn="ctr"/>
              <a:r>
                <a:rPr lang="en-PH" b="1" dirty="0"/>
                <a:t>2024 – 2025</a:t>
              </a:r>
              <a:r>
                <a:rPr lang="ar-SA" b="1" dirty="0"/>
                <a:t>م.</a:t>
              </a:r>
            </a:p>
          </p:txBody>
        </p:sp>
      </p:grpSp>
      <p:grpSp>
        <p:nvGrpSpPr>
          <p:cNvPr id="5" name="مجموعة 4">
            <a:extLst>
              <a:ext uri="{FF2B5EF4-FFF2-40B4-BE49-F238E27FC236}">
                <a16:creationId xmlns:a16="http://schemas.microsoft.com/office/drawing/2014/main" id="{E4C51AC1-CCAF-05CD-584E-7DB1717E84E5}"/>
              </a:ext>
            </a:extLst>
          </p:cNvPr>
          <p:cNvGrpSpPr/>
          <p:nvPr/>
        </p:nvGrpSpPr>
        <p:grpSpPr>
          <a:xfrm>
            <a:off x="5081087" y="3566588"/>
            <a:ext cx="2510743" cy="1846300"/>
            <a:chOff x="5081087" y="3566588"/>
            <a:chExt cx="2510743" cy="1846300"/>
          </a:xfrm>
        </p:grpSpPr>
        <p:grpSp>
          <p:nvGrpSpPr>
            <p:cNvPr id="13" name="Group 12">
              <a:extLst>
                <a:ext uri="{FF2B5EF4-FFF2-40B4-BE49-F238E27FC236}">
                  <a16:creationId xmlns:a16="http://schemas.microsoft.com/office/drawing/2014/main" id="{5B81C3B6-7CDC-46CB-9E57-88AC4220809D}"/>
                </a:ext>
              </a:extLst>
            </p:cNvPr>
            <p:cNvGrpSpPr/>
            <p:nvPr/>
          </p:nvGrpSpPr>
          <p:grpSpPr>
            <a:xfrm>
              <a:off x="5081087" y="3566588"/>
              <a:ext cx="2510743" cy="1846300"/>
              <a:chOff x="3531691" y="4514859"/>
              <a:chExt cx="2510743" cy="1846300"/>
            </a:xfrm>
          </p:grpSpPr>
          <p:sp>
            <p:nvSpPr>
              <p:cNvPr id="51" name="Rectangle 50">
                <a:extLst>
                  <a:ext uri="{FF2B5EF4-FFF2-40B4-BE49-F238E27FC236}">
                    <a16:creationId xmlns:a16="http://schemas.microsoft.com/office/drawing/2014/main" id="{2417C985-EF80-4A7A-908F-12AC7D466DC4}"/>
                  </a:ext>
                </a:extLst>
              </p:cNvPr>
              <p:cNvSpPr/>
              <p:nvPr/>
            </p:nvSpPr>
            <p:spPr>
              <a:xfrm>
                <a:off x="3531691" y="4514859"/>
                <a:ext cx="2510743" cy="1846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a:latin typeface="Simplified Arabic" panose="02020603050405020304" pitchFamily="18" charset="-78"/>
                  <a:cs typeface="Simplified Arabic" panose="02020603050405020304" pitchFamily="18" charset="-78"/>
                </a:endParaRPr>
              </a:p>
            </p:txBody>
          </p:sp>
          <p:sp>
            <p:nvSpPr>
              <p:cNvPr id="55" name="TextBox 54">
                <a:extLst>
                  <a:ext uri="{FF2B5EF4-FFF2-40B4-BE49-F238E27FC236}">
                    <a16:creationId xmlns:a16="http://schemas.microsoft.com/office/drawing/2014/main" id="{7E3A21AE-764F-410B-A416-EB330791AA36}"/>
                  </a:ext>
                </a:extLst>
              </p:cNvPr>
              <p:cNvSpPr txBox="1"/>
              <p:nvPr/>
            </p:nvSpPr>
            <p:spPr>
              <a:xfrm>
                <a:off x="3835684" y="4676897"/>
                <a:ext cx="1633482" cy="400110"/>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Low"/>
                <a:r>
                  <a:rPr lang="ar-SA" sz="2000" dirty="0">
                    <a:latin typeface="Simplified Arabic" panose="02020603050405020304" pitchFamily="18" charset="-78"/>
                    <a:cs typeface="Simplified Arabic" panose="02020603050405020304" pitchFamily="18" charset="-78"/>
                  </a:rPr>
                  <a:t>الحدود المكانية</a:t>
                </a:r>
              </a:p>
            </p:txBody>
          </p:sp>
        </p:grpSp>
        <p:sp>
          <p:nvSpPr>
            <p:cNvPr id="8" name="مربع نص 7">
              <a:extLst>
                <a:ext uri="{FF2B5EF4-FFF2-40B4-BE49-F238E27FC236}">
                  <a16:creationId xmlns:a16="http://schemas.microsoft.com/office/drawing/2014/main" id="{015D8357-7CFD-BF99-062F-B7BE7B6D0F9D}"/>
                </a:ext>
              </a:extLst>
            </p:cNvPr>
            <p:cNvSpPr txBox="1"/>
            <p:nvPr/>
          </p:nvSpPr>
          <p:spPr>
            <a:xfrm>
              <a:off x="5329084" y="4269054"/>
              <a:ext cx="2133599" cy="923330"/>
            </a:xfrm>
            <a:prstGeom prst="rect">
              <a:avLst/>
            </a:prstGeom>
            <a:noFill/>
          </p:spPr>
          <p:txBody>
            <a:bodyPr wrap="square">
              <a:spAutoFit/>
            </a:bodyPr>
            <a:lstStyle/>
            <a:p>
              <a:pPr algn="ctr"/>
              <a:r>
                <a:rPr lang="ar-SA" b="1" dirty="0">
                  <a:latin typeface="Arial" panose="020B0604020202020204" pitchFamily="34" charset="0"/>
                  <a:cs typeface="Arial" panose="020B0604020202020204" pitchFamily="34" charset="0"/>
                </a:rPr>
                <a:t>قسم الأمن السيبراني - الكلية العصرية - محافظة اب -اليمن.</a:t>
              </a:r>
            </a:p>
          </p:txBody>
        </p:sp>
      </p:grpSp>
      <p:grpSp>
        <p:nvGrpSpPr>
          <p:cNvPr id="9" name="مجموعة 8">
            <a:extLst>
              <a:ext uri="{FF2B5EF4-FFF2-40B4-BE49-F238E27FC236}">
                <a16:creationId xmlns:a16="http://schemas.microsoft.com/office/drawing/2014/main" id="{FF90249A-C2A3-092C-0BCE-61B927E7B0C9}"/>
              </a:ext>
            </a:extLst>
          </p:cNvPr>
          <p:cNvGrpSpPr/>
          <p:nvPr/>
        </p:nvGrpSpPr>
        <p:grpSpPr>
          <a:xfrm>
            <a:off x="2268598" y="3566588"/>
            <a:ext cx="2608724" cy="1846300"/>
            <a:chOff x="2268598" y="3566588"/>
            <a:chExt cx="2608724" cy="1846300"/>
          </a:xfrm>
        </p:grpSpPr>
        <p:grpSp>
          <p:nvGrpSpPr>
            <p:cNvPr id="14" name="Group 13">
              <a:extLst>
                <a:ext uri="{FF2B5EF4-FFF2-40B4-BE49-F238E27FC236}">
                  <a16:creationId xmlns:a16="http://schemas.microsoft.com/office/drawing/2014/main" id="{283909CB-7EC7-40EC-941A-568B14CDF9C3}"/>
                </a:ext>
              </a:extLst>
            </p:cNvPr>
            <p:cNvGrpSpPr/>
            <p:nvPr/>
          </p:nvGrpSpPr>
          <p:grpSpPr>
            <a:xfrm>
              <a:off x="2268598" y="3566588"/>
              <a:ext cx="2510743" cy="1846300"/>
              <a:chOff x="719202" y="4514859"/>
              <a:chExt cx="2510743" cy="1846300"/>
            </a:xfrm>
          </p:grpSpPr>
          <p:sp>
            <p:nvSpPr>
              <p:cNvPr id="52" name="Rectangle 51">
                <a:extLst>
                  <a:ext uri="{FF2B5EF4-FFF2-40B4-BE49-F238E27FC236}">
                    <a16:creationId xmlns:a16="http://schemas.microsoft.com/office/drawing/2014/main" id="{38973877-7F50-4D0D-888B-3F6A615B46DB}"/>
                  </a:ext>
                </a:extLst>
              </p:cNvPr>
              <p:cNvSpPr/>
              <p:nvPr/>
            </p:nvSpPr>
            <p:spPr>
              <a:xfrm>
                <a:off x="719202" y="4514859"/>
                <a:ext cx="2510743" cy="1846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a-ET" dirty="0">
                  <a:latin typeface="Simplified Arabic" panose="02020603050405020304" pitchFamily="18" charset="-78"/>
                  <a:cs typeface="Simplified Arabic" panose="02020603050405020304" pitchFamily="18" charset="-78"/>
                </a:endParaRPr>
              </a:p>
            </p:txBody>
          </p:sp>
          <p:sp>
            <p:nvSpPr>
              <p:cNvPr id="56" name="TextBox 55">
                <a:extLst>
                  <a:ext uri="{FF2B5EF4-FFF2-40B4-BE49-F238E27FC236}">
                    <a16:creationId xmlns:a16="http://schemas.microsoft.com/office/drawing/2014/main" id="{55CA416C-4BDF-4201-80BF-F5854567A2C3}"/>
                  </a:ext>
                </a:extLst>
              </p:cNvPr>
              <p:cNvSpPr txBox="1"/>
              <p:nvPr/>
            </p:nvSpPr>
            <p:spPr>
              <a:xfrm>
                <a:off x="913561" y="4676897"/>
                <a:ext cx="1885643" cy="400110"/>
              </a:xfrm>
              <a:prstGeom prst="rect">
                <a:avLst/>
              </a:prstGeom>
              <a:noFill/>
            </p:spPr>
            <p:txBody>
              <a:bodyPr wrap="square" rtlCol="1">
                <a:spAutoFit/>
              </a:bodyPr>
              <a:lstStyle>
                <a:defPPr>
                  <a:defRPr lang="aa-ET"/>
                </a:defPPr>
                <a:lvl1pPr algn="r" rtl="1">
                  <a:defRPr sz="1600" b="1">
                    <a:solidFill>
                      <a:schemeClr val="tx1">
                        <a:lumMod val="50000"/>
                        <a:lumOff val="50000"/>
                      </a:schemeClr>
                    </a:solidFill>
                    <a:latin typeface="A Jannat LT" panose="01000000000000000000" pitchFamily="2" charset="-78"/>
                    <a:cs typeface="A Jannat LT" panose="01000000000000000000" pitchFamily="2" charset="-78"/>
                  </a:defRPr>
                </a:lvl1pPr>
              </a:lstStyle>
              <a:p>
                <a:pPr algn="justLow"/>
                <a:r>
                  <a:rPr lang="ar-SA" sz="2000" dirty="0">
                    <a:latin typeface="Simplified Arabic" panose="02020603050405020304" pitchFamily="18" charset="-78"/>
                    <a:cs typeface="Simplified Arabic" panose="02020603050405020304" pitchFamily="18" charset="-78"/>
                  </a:rPr>
                  <a:t>الحدود الموضوعية</a:t>
                </a:r>
              </a:p>
            </p:txBody>
          </p:sp>
        </p:grpSp>
        <p:sp>
          <p:nvSpPr>
            <p:cNvPr id="10" name="مربع نص 9">
              <a:extLst>
                <a:ext uri="{FF2B5EF4-FFF2-40B4-BE49-F238E27FC236}">
                  <a16:creationId xmlns:a16="http://schemas.microsoft.com/office/drawing/2014/main" id="{C10341A9-DC01-364A-D10D-0F89D0EE6526}"/>
                </a:ext>
              </a:extLst>
            </p:cNvPr>
            <p:cNvSpPr txBox="1"/>
            <p:nvPr/>
          </p:nvSpPr>
          <p:spPr>
            <a:xfrm>
              <a:off x="2335209" y="4181708"/>
              <a:ext cx="2542113" cy="1200329"/>
            </a:xfrm>
            <a:prstGeom prst="rect">
              <a:avLst/>
            </a:prstGeom>
            <a:noFill/>
          </p:spPr>
          <p:txBody>
            <a:bodyPr wrap="square">
              <a:spAutoFit/>
            </a:bodyPr>
            <a:lstStyle/>
            <a:p>
              <a:pPr algn="ctr"/>
              <a:r>
                <a:rPr lang="ar-SA" b="1" kern="1200" dirty="0">
                  <a:solidFill>
                    <a:srgbClr val="000000"/>
                  </a:solidFill>
                  <a:effectLst/>
                  <a:latin typeface="Arial" panose="020B0604020202020204" pitchFamily="34" charset="0"/>
                  <a:ea typeface="+mn-ea"/>
                  <a:cs typeface="Arial" panose="020B0604020202020204" pitchFamily="34" charset="0"/>
                </a:rPr>
                <a:t>تصميم وتطوير برنامج لمراقبة سجلات وعمليات النظام لتعزيز الأمن ولتتبع الأنشطة في بيئة نظام </a:t>
              </a:r>
              <a:r>
                <a:rPr lang="en-US" b="1" dirty="0">
                  <a:solidFill>
                    <a:srgbClr val="000000"/>
                  </a:solidFill>
                  <a:latin typeface="Arial" panose="020B0604020202020204" pitchFamily="34" charset="0"/>
                  <a:cs typeface="Arial" panose="020B0604020202020204" pitchFamily="34" charset="0"/>
                </a:rPr>
                <a:t>.</a:t>
              </a:r>
              <a:r>
                <a:rPr lang="en-US" b="1" kern="1200" dirty="0">
                  <a:solidFill>
                    <a:srgbClr val="000000"/>
                  </a:solidFill>
                  <a:effectLst/>
                  <a:latin typeface="Arial" panose="020B0604020202020204" pitchFamily="34" charset="0"/>
                  <a:ea typeface="+mn-ea"/>
                  <a:cs typeface="Arial" panose="020B0604020202020204" pitchFamily="34" charset="0"/>
                </a:rPr>
                <a:t>windows</a:t>
              </a:r>
              <a:endParaRPr lang="ar-SA" dirty="0">
                <a:effectLst/>
              </a:endParaRPr>
            </a:p>
          </p:txBody>
        </p:sp>
      </p:grpSp>
      <p:sp>
        <p:nvSpPr>
          <p:cNvPr id="11" name="مستطيل: زوايا مستديرة 10">
            <a:extLst>
              <a:ext uri="{FF2B5EF4-FFF2-40B4-BE49-F238E27FC236}">
                <a16:creationId xmlns:a16="http://schemas.microsoft.com/office/drawing/2014/main" id="{CBA3ED97-67D3-601D-D928-0AA66D38B9EB}"/>
              </a:ext>
            </a:extLst>
          </p:cNvPr>
          <p:cNvSpPr/>
          <p:nvPr/>
        </p:nvSpPr>
        <p:spPr>
          <a:xfrm>
            <a:off x="11362822" y="6299230"/>
            <a:ext cx="707298" cy="512354"/>
          </a:xfrm>
          <a:prstGeom prst="roundRect">
            <a:avLst/>
          </a:prstGeom>
          <a:noFill/>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accent1">
                    <a:lumMod val="75000"/>
                  </a:schemeClr>
                </a:solidFill>
              </a:rPr>
              <a:t>07</a:t>
            </a:r>
            <a:endParaRPr lang="ar-YE" b="1" dirty="0">
              <a:solidFill>
                <a:schemeClr val="accent1">
                  <a:lumMod val="75000"/>
                </a:schemeClr>
              </a:solidFill>
            </a:endParaRPr>
          </a:p>
        </p:txBody>
      </p:sp>
    </p:spTree>
    <p:extLst>
      <p:ext uri="{BB962C8B-B14F-4D97-AF65-F5344CB8AC3E}">
        <p14:creationId xmlns:p14="http://schemas.microsoft.com/office/powerpoint/2010/main" val="121570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up)">
                                      <p:cBhvr>
                                        <p:cTn id="12" dur="500"/>
                                        <p:tgtEl>
                                          <p:spTgt spid="44"/>
                                        </p:tgtEl>
                                      </p:cBhvr>
                                    </p:animEffect>
                                  </p:childTnLst>
                                </p:cTn>
                              </p:par>
                              <p:par>
                                <p:cTn id="13" presetID="2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par>
                                <p:cTn id="16" presetID="22" presetClass="entr" presetSubtype="1"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up)">
                                      <p:cBhvr>
                                        <p:cTn id="23" dur="500"/>
                                        <p:tgtEl>
                                          <p:spTgt spid="46"/>
                                        </p:tgtEl>
                                      </p:cBhvr>
                                    </p:animEffect>
                                  </p:childTnLst>
                                </p:cTn>
                              </p:par>
                              <p:par>
                                <p:cTn id="24" presetID="22" presetClass="entr" presetSubtype="1"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par>
                                <p:cTn id="32" presetID="22" presetClass="entr" presetSubtype="1"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12BE9-1E8E-E504-AD78-AB3F4140D186}"/>
            </a:ext>
          </a:extLst>
        </p:cNvPr>
        <p:cNvGrpSpPr/>
        <p:nvPr/>
      </p:nvGrpSpPr>
      <p:grpSpPr>
        <a:xfrm>
          <a:off x="0" y="0"/>
          <a:ext cx="0" cy="0"/>
          <a:chOff x="0" y="0"/>
          <a:chExt cx="0" cy="0"/>
        </a:xfrm>
      </p:grpSpPr>
      <p:sp>
        <p:nvSpPr>
          <p:cNvPr id="32" name="مستطيل: زوايا مستديرة 31">
            <a:extLst>
              <a:ext uri="{FF2B5EF4-FFF2-40B4-BE49-F238E27FC236}">
                <a16:creationId xmlns:a16="http://schemas.microsoft.com/office/drawing/2014/main" id="{090BA942-A8A3-4C77-006C-9FEAA04D079D}"/>
              </a:ext>
            </a:extLst>
          </p:cNvPr>
          <p:cNvSpPr/>
          <p:nvPr/>
        </p:nvSpPr>
        <p:spPr>
          <a:xfrm>
            <a:off x="10878818" y="1432245"/>
            <a:ext cx="720000" cy="720000"/>
          </a:xfrm>
          <a:prstGeom prst="roundRect">
            <a:avLst/>
          </a:prstGeom>
          <a:solidFill>
            <a:srgbClr val="35A3C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1" name="TextBox 3">
            <a:extLst>
              <a:ext uri="{FF2B5EF4-FFF2-40B4-BE49-F238E27FC236}">
                <a16:creationId xmlns:a16="http://schemas.microsoft.com/office/drawing/2014/main" id="{1D2F09DC-8251-C39E-0456-8918D63CC552}"/>
              </a:ext>
            </a:extLst>
          </p:cNvPr>
          <p:cNvSpPr txBox="1"/>
          <p:nvPr/>
        </p:nvSpPr>
        <p:spPr>
          <a:xfrm>
            <a:off x="6917636" y="302593"/>
            <a:ext cx="4681182" cy="707886"/>
          </a:xfrm>
          <a:prstGeom prst="rect">
            <a:avLst/>
          </a:prstGeom>
          <a:noFill/>
        </p:spPr>
        <p:txBody>
          <a:bodyPr wrap="square" rtlCol="1">
            <a:spAutoFit/>
          </a:bodyPr>
          <a:lstStyle>
            <a:defPPr>
              <a:defRPr lang="aa-ET"/>
            </a:defPPr>
            <a:lvl1pPr algn="r" rtl="1">
              <a:defRPr sz="5400" b="1">
                <a:solidFill>
                  <a:schemeClr val="bg1"/>
                </a:solidFill>
                <a:latin typeface="A Jannat LT" panose="01000000000000000000" pitchFamily="2" charset="-78"/>
                <a:cs typeface="A Jannat LT" panose="01000000000000000000" pitchFamily="2" charset="-78"/>
              </a:defRPr>
            </a:lvl1pPr>
          </a:lstStyle>
          <a:p>
            <a:r>
              <a:rPr lang="ar-SA" sz="4000" dirty="0">
                <a:solidFill>
                  <a:schemeClr val="accent1">
                    <a:lumMod val="75000"/>
                  </a:schemeClr>
                </a:solidFill>
                <a:latin typeface="Simplified Arabic" panose="02020603050405020304" pitchFamily="18" charset="-78"/>
                <a:cs typeface="Led Italic Font" panose="02010400000000000000" pitchFamily="2" charset="-78"/>
              </a:rPr>
              <a:t>الدراسات السابقة</a:t>
            </a:r>
            <a:endParaRPr lang="aa-ET" sz="4000" dirty="0">
              <a:solidFill>
                <a:schemeClr val="accent1">
                  <a:lumMod val="75000"/>
                </a:schemeClr>
              </a:solidFill>
              <a:latin typeface="Simplified Arabic" panose="02020603050405020304" pitchFamily="18" charset="-78"/>
              <a:cs typeface="Led Italic Font" panose="02010400000000000000" pitchFamily="2" charset="-78"/>
            </a:endParaRPr>
          </a:p>
        </p:txBody>
      </p:sp>
      <p:sp>
        <p:nvSpPr>
          <p:cNvPr id="42" name="مستطيل 41">
            <a:extLst>
              <a:ext uri="{FF2B5EF4-FFF2-40B4-BE49-F238E27FC236}">
                <a16:creationId xmlns:a16="http://schemas.microsoft.com/office/drawing/2014/main" id="{F81C0A81-D076-407E-45F6-14709607DEEA}"/>
              </a:ext>
            </a:extLst>
          </p:cNvPr>
          <p:cNvSpPr>
            <a:spLocks noGrp="1" noRot="1" noMove="1" noResize="1" noEditPoints="1" noAdjustHandles="1" noChangeArrowheads="1" noChangeShapeType="1"/>
          </p:cNvSpPr>
          <p:nvPr/>
        </p:nvSpPr>
        <p:spPr>
          <a:xfrm>
            <a:off x="9838267" y="6436873"/>
            <a:ext cx="1760551"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ln>
                <a:solidFill>
                  <a:schemeClr val="bg1"/>
                </a:solidFill>
              </a:ln>
              <a:solidFill>
                <a:schemeClr val="bg1"/>
              </a:solidFill>
            </a:endParaRPr>
          </a:p>
        </p:txBody>
      </p:sp>
      <p:sp>
        <p:nvSpPr>
          <p:cNvPr id="2" name="TextBox 62">
            <a:extLst>
              <a:ext uri="{FF2B5EF4-FFF2-40B4-BE49-F238E27FC236}">
                <a16:creationId xmlns:a16="http://schemas.microsoft.com/office/drawing/2014/main" id="{A2607BBC-5431-A816-3746-3D2F18AC4EBA}"/>
              </a:ext>
            </a:extLst>
          </p:cNvPr>
          <p:cNvSpPr txBox="1"/>
          <p:nvPr/>
        </p:nvSpPr>
        <p:spPr>
          <a:xfrm>
            <a:off x="733697" y="2485603"/>
            <a:ext cx="4960939" cy="3273510"/>
          </a:xfrm>
          <a:prstGeom prst="rect">
            <a:avLst/>
          </a:prstGeom>
        </p:spPr>
        <p:txBody>
          <a:bodyPr/>
          <a:lstStyle>
            <a:defPPr>
              <a:defRPr lang="aa-ET"/>
            </a:defPPr>
            <a:lvl1pPr indent="0" algn="r" rtl="1" latinLnBrk="1">
              <a:spcBef>
                <a:spcPct val="20000"/>
              </a:spcBef>
              <a:buFont typeface="Arial" pitchFamily="34" charset="0"/>
              <a:buNone/>
              <a:defRPr sz="1200">
                <a:latin typeface="Neo Sans Arabic" panose="020B0504030504040204" pitchFamily="34" charset="-78"/>
                <a:cs typeface="Neo Sans Arabic" panose="020B0504030504040204" pitchFamily="34" charset="-78"/>
              </a:defRPr>
            </a:lvl1pPr>
            <a:lvl2pPr marL="742950" indent="-285750" latinLnBrk="1">
              <a:spcBef>
                <a:spcPct val="20000"/>
              </a:spcBef>
              <a:buFont typeface="Arial" pitchFamily="34" charset="0"/>
              <a:buChar char="–"/>
              <a:defRPr sz="2800"/>
            </a:lvl2pPr>
            <a:lvl3pPr marL="1143000" indent="-228600" latinLnBrk="1">
              <a:spcBef>
                <a:spcPct val="20000"/>
              </a:spcBef>
              <a:buFont typeface="Arial" pitchFamily="34" charset="0"/>
              <a:buChar char="•"/>
              <a:defRPr sz="2400"/>
            </a:lvl3pPr>
            <a:lvl4pPr marL="1600200" indent="-228600" latinLnBrk="1">
              <a:spcBef>
                <a:spcPct val="20000"/>
              </a:spcBef>
              <a:buFont typeface="Arial" pitchFamily="34" charset="0"/>
              <a:buChar char="–"/>
              <a:defRPr sz="2000"/>
            </a:lvl4pPr>
            <a:lvl5pPr marL="2057400" indent="-228600" latinLnBrk="1">
              <a:spcBef>
                <a:spcPct val="20000"/>
              </a:spcBef>
              <a:buFont typeface="Arial" pitchFamily="34" charset="0"/>
              <a:buChar char="»"/>
              <a:defRPr sz="2000"/>
            </a:lvl5pPr>
            <a:lvl6pPr marL="2514600" indent="-228600" latinLnBrk="1">
              <a:spcBef>
                <a:spcPct val="20000"/>
              </a:spcBef>
              <a:buFont typeface="Arial" pitchFamily="34" charset="0"/>
              <a:buChar char="•"/>
              <a:defRPr sz="2000"/>
            </a:lvl6pPr>
            <a:lvl7pPr marL="2971800" indent="-228600" latinLnBrk="1">
              <a:spcBef>
                <a:spcPct val="20000"/>
              </a:spcBef>
              <a:buFont typeface="Arial" pitchFamily="34" charset="0"/>
              <a:buChar char="•"/>
              <a:defRPr sz="2000"/>
            </a:lvl7pPr>
            <a:lvl8pPr marL="3429000" indent="-228600" latinLnBrk="1">
              <a:spcBef>
                <a:spcPct val="20000"/>
              </a:spcBef>
              <a:buFont typeface="Arial" pitchFamily="34" charset="0"/>
              <a:buChar char="•"/>
              <a:defRPr sz="2000"/>
            </a:lvl8pPr>
            <a:lvl9pPr marL="3886200" indent="-228600" latinLnBrk="1">
              <a:spcBef>
                <a:spcPct val="20000"/>
              </a:spcBef>
              <a:buFont typeface="Arial" pitchFamily="34" charset="0"/>
              <a:buChar char="•"/>
              <a:defRPr sz="2000"/>
            </a:lvl9pPr>
          </a:lstStyle>
          <a:p>
            <a:pPr algn="just">
              <a:lnSpc>
                <a:spcPct val="150000"/>
              </a:lnSpc>
            </a:pPr>
            <a:r>
              <a:rPr lang="en-US" altLang="ko-KR" sz="2000" b="1" dirty="0">
                <a:latin typeface="Times New Roman" panose="02020603050405020304" pitchFamily="18" charset="0"/>
                <a:cs typeface="Times New Roman" panose="02020603050405020304" pitchFamily="18" charset="0"/>
              </a:rPr>
              <a:t>ManageEngine </a:t>
            </a:r>
            <a:r>
              <a:rPr lang="en-US" altLang="ko-KR" sz="2000" b="1" dirty="0" err="1">
                <a:latin typeface="Times New Roman" panose="02020603050405020304" pitchFamily="18" charset="0"/>
                <a:cs typeface="Times New Roman" panose="02020603050405020304" pitchFamily="18" charset="0"/>
              </a:rPr>
              <a:t>OpManager</a:t>
            </a:r>
            <a:r>
              <a:rPr lang="en-US" altLang="ko-KR" sz="2000" b="1" dirty="0">
                <a:latin typeface="Times New Roman" panose="02020603050405020304" pitchFamily="18" charset="0"/>
                <a:cs typeface="Times New Roman" panose="02020603050405020304" pitchFamily="18" charset="0"/>
              </a:rPr>
              <a:t> </a:t>
            </a:r>
            <a:r>
              <a:rPr lang="ar-SA" altLang="ko-KR" sz="2000" b="1" dirty="0">
                <a:latin typeface="Times New Roman" panose="02020603050405020304" pitchFamily="18" charset="0"/>
                <a:cs typeface="Times New Roman" panose="02020603050405020304" pitchFamily="18" charset="0"/>
              </a:rPr>
              <a:t> </a:t>
            </a:r>
            <a:r>
              <a:rPr lang="ar-SA" altLang="ko-KR" sz="2000" b="1" dirty="0">
                <a:latin typeface="Simplified Arabic" panose="02020603050405020304" pitchFamily="18" charset="-78"/>
                <a:cs typeface="Simplified Arabic" panose="02020603050405020304" pitchFamily="18" charset="-78"/>
              </a:rPr>
              <a:t>هو برنامج لمراقبة الشبكات تُستخدم لتوفير رؤية شاملة عن أداء الشبكة والأجهزة المتصلة بها. يتميز بإمكانية مراقبة التطبيقات والبنية التحتية، مما يساعد المؤسسات على تحسين الكفاءة وتقليل فترات التوقف.</a:t>
            </a:r>
          </a:p>
          <a:p>
            <a:pPr algn="just">
              <a:lnSpc>
                <a:spcPct val="150000"/>
              </a:lnSpc>
            </a:pPr>
            <a:r>
              <a:rPr lang="ar-SA" altLang="ko-KR" sz="2000" b="1" dirty="0">
                <a:latin typeface="Simplified Arabic" panose="02020603050405020304" pitchFamily="18" charset="-78"/>
                <a:cs typeface="Simplified Arabic" panose="02020603050405020304" pitchFamily="18" charset="-78"/>
              </a:rPr>
              <a:t>2021م.</a:t>
            </a:r>
          </a:p>
        </p:txBody>
      </p:sp>
      <p:sp>
        <p:nvSpPr>
          <p:cNvPr id="3" name="TextBox 65">
            <a:extLst>
              <a:ext uri="{FF2B5EF4-FFF2-40B4-BE49-F238E27FC236}">
                <a16:creationId xmlns:a16="http://schemas.microsoft.com/office/drawing/2014/main" id="{CF073254-CA4B-ED29-D054-7AEEA130553D}"/>
              </a:ext>
            </a:extLst>
          </p:cNvPr>
          <p:cNvSpPr txBox="1"/>
          <p:nvPr/>
        </p:nvSpPr>
        <p:spPr>
          <a:xfrm>
            <a:off x="6570517" y="2485603"/>
            <a:ext cx="4960939" cy="3273510"/>
          </a:xfrm>
          <a:prstGeom prst="rect">
            <a:avLst/>
          </a:prstGeom>
        </p:spPr>
        <p:txBody>
          <a:bodyPr/>
          <a:lstStyle>
            <a:defPPr>
              <a:defRPr lang="aa-ET"/>
            </a:defPPr>
            <a:lvl1pPr indent="0" algn="r" rtl="1" latinLnBrk="1">
              <a:spcBef>
                <a:spcPct val="20000"/>
              </a:spcBef>
              <a:buFont typeface="Arial" pitchFamily="34" charset="0"/>
              <a:buNone/>
              <a:defRPr sz="1200">
                <a:latin typeface="Neo Sans Arabic" panose="020B0504030504040204" pitchFamily="34" charset="-78"/>
                <a:cs typeface="Neo Sans Arabic" panose="020B0504030504040204" pitchFamily="34" charset="-78"/>
              </a:defRPr>
            </a:lvl1pPr>
            <a:lvl2pPr marL="742950" indent="-285750" latinLnBrk="1">
              <a:spcBef>
                <a:spcPct val="20000"/>
              </a:spcBef>
              <a:buFont typeface="Arial" pitchFamily="34" charset="0"/>
              <a:buChar char="–"/>
              <a:defRPr sz="2800"/>
            </a:lvl2pPr>
            <a:lvl3pPr marL="1143000" indent="-228600" latinLnBrk="1">
              <a:spcBef>
                <a:spcPct val="20000"/>
              </a:spcBef>
              <a:buFont typeface="Arial" pitchFamily="34" charset="0"/>
              <a:buChar char="•"/>
              <a:defRPr sz="2400"/>
            </a:lvl3pPr>
            <a:lvl4pPr marL="1600200" indent="-228600" latinLnBrk="1">
              <a:spcBef>
                <a:spcPct val="20000"/>
              </a:spcBef>
              <a:buFont typeface="Arial" pitchFamily="34" charset="0"/>
              <a:buChar char="–"/>
              <a:defRPr sz="2000"/>
            </a:lvl4pPr>
            <a:lvl5pPr marL="2057400" indent="-228600" latinLnBrk="1">
              <a:spcBef>
                <a:spcPct val="20000"/>
              </a:spcBef>
              <a:buFont typeface="Arial" pitchFamily="34" charset="0"/>
              <a:buChar char="»"/>
              <a:defRPr sz="2000"/>
            </a:lvl5pPr>
            <a:lvl6pPr marL="2514600" indent="-228600" latinLnBrk="1">
              <a:spcBef>
                <a:spcPct val="20000"/>
              </a:spcBef>
              <a:buFont typeface="Arial" pitchFamily="34" charset="0"/>
              <a:buChar char="•"/>
              <a:defRPr sz="2000"/>
            </a:lvl6pPr>
            <a:lvl7pPr marL="2971800" indent="-228600" latinLnBrk="1">
              <a:spcBef>
                <a:spcPct val="20000"/>
              </a:spcBef>
              <a:buFont typeface="Arial" pitchFamily="34" charset="0"/>
              <a:buChar char="•"/>
              <a:defRPr sz="2000"/>
            </a:lvl7pPr>
            <a:lvl8pPr marL="3429000" indent="-228600" latinLnBrk="1">
              <a:spcBef>
                <a:spcPct val="20000"/>
              </a:spcBef>
              <a:buFont typeface="Arial" pitchFamily="34" charset="0"/>
              <a:buChar char="•"/>
              <a:defRPr sz="2000"/>
            </a:lvl8pPr>
            <a:lvl9pPr marL="3886200" indent="-228600" latinLnBrk="1">
              <a:spcBef>
                <a:spcPct val="20000"/>
              </a:spcBef>
              <a:buFont typeface="Arial" pitchFamily="34" charset="0"/>
              <a:buChar char="•"/>
              <a:defRPr sz="2000"/>
            </a:lvl9pPr>
          </a:lstStyle>
          <a:p>
            <a:pPr algn="just">
              <a:lnSpc>
                <a:spcPct val="150000"/>
              </a:lnSpc>
            </a:pPr>
            <a:r>
              <a:rPr lang="ar-SA" altLang="ko-KR" sz="2000" b="1" dirty="0">
                <a:latin typeface="Simplified Arabic" panose="02020603050405020304" pitchFamily="18" charset="-78"/>
                <a:cs typeface="Simplified Arabic" panose="02020603050405020304" pitchFamily="18" charset="-78"/>
              </a:rPr>
              <a:t>برنامج </a:t>
            </a:r>
            <a:r>
              <a:rPr lang="en-US" altLang="ko-KR" sz="2000" b="1" dirty="0">
                <a:latin typeface="Times New Roman" panose="02020603050405020304" pitchFamily="18" charset="0"/>
                <a:cs typeface="Times New Roman" panose="02020603050405020304" pitchFamily="18" charset="0"/>
              </a:rPr>
              <a:t>SolarWinds Network Performance Monitor</a:t>
            </a:r>
            <a:r>
              <a:rPr lang="ar-SA" altLang="ko-KR" sz="2000" b="1" dirty="0">
                <a:latin typeface="Simplified Arabic" panose="02020603050405020304" pitchFamily="18" charset="-78"/>
                <a:cs typeface="Simplified Arabic" panose="02020603050405020304" pitchFamily="18" charset="-78"/>
              </a:rPr>
              <a:t> يُستخدم لمراقبة وتحليل أداء الشبكات بشكل شامل. يقوم بجمع بيانات الأداء من الأجهزة المختلفة وتقديم تقارير مفصلة، مما يساعد على تحديد مشكلات الشبكة قبل أن تؤثر على الأداء العام.</a:t>
            </a:r>
          </a:p>
          <a:p>
            <a:pPr algn="just">
              <a:lnSpc>
                <a:spcPct val="150000"/>
              </a:lnSpc>
            </a:pPr>
            <a:r>
              <a:rPr lang="ar-SA" altLang="ko-KR" sz="2000" b="1" dirty="0">
                <a:latin typeface="Simplified Arabic" panose="02020603050405020304" pitchFamily="18" charset="-78"/>
                <a:cs typeface="Simplified Arabic" panose="02020603050405020304" pitchFamily="18" charset="-78"/>
              </a:rPr>
              <a:t>2022م.</a:t>
            </a:r>
          </a:p>
          <a:p>
            <a:pPr algn="just">
              <a:lnSpc>
                <a:spcPct val="150000"/>
              </a:lnSpc>
            </a:pPr>
            <a:endParaRPr lang="ar-SA" altLang="ko-KR" sz="2000" b="1" dirty="0">
              <a:latin typeface="Simplified Arabic" panose="02020603050405020304" pitchFamily="18" charset="-78"/>
              <a:cs typeface="Simplified Arabic" panose="02020603050405020304" pitchFamily="18" charset="-78"/>
            </a:endParaRPr>
          </a:p>
        </p:txBody>
      </p:sp>
      <p:cxnSp>
        <p:nvCxnSpPr>
          <p:cNvPr id="4" name="Straight Connector 4">
            <a:extLst>
              <a:ext uri="{FF2B5EF4-FFF2-40B4-BE49-F238E27FC236}">
                <a16:creationId xmlns:a16="http://schemas.microsoft.com/office/drawing/2014/main" id="{C5EC0D52-198D-C8C5-3ED2-A26EA99D5415}"/>
              </a:ext>
            </a:extLst>
          </p:cNvPr>
          <p:cNvCxnSpPr/>
          <p:nvPr/>
        </p:nvCxnSpPr>
        <p:spPr>
          <a:xfrm>
            <a:off x="6233160" y="2351553"/>
            <a:ext cx="0" cy="3000778"/>
          </a:xfrm>
          <a:prstGeom prst="line">
            <a:avLst/>
          </a:prstGeom>
        </p:spPr>
        <p:style>
          <a:lnRef idx="3">
            <a:schemeClr val="dk1"/>
          </a:lnRef>
          <a:fillRef idx="0">
            <a:schemeClr val="dk1"/>
          </a:fillRef>
          <a:effectRef idx="2">
            <a:schemeClr val="dk1"/>
          </a:effectRef>
          <a:fontRef idx="minor">
            <a:schemeClr val="tx1"/>
          </a:fontRef>
        </p:style>
      </p:cxnSp>
      <p:pic>
        <p:nvPicPr>
          <p:cNvPr id="29" name="Graphic 22">
            <a:extLst>
              <a:ext uri="{FF2B5EF4-FFF2-40B4-BE49-F238E27FC236}">
                <a16:creationId xmlns:a16="http://schemas.microsoft.com/office/drawing/2014/main" id="{53AD31E0-19EF-E277-D81C-4183437CA5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6430" y="1499857"/>
            <a:ext cx="584775" cy="584775"/>
          </a:xfrm>
          <a:prstGeom prst="rect">
            <a:avLst/>
          </a:prstGeom>
        </p:spPr>
      </p:pic>
      <p:sp>
        <p:nvSpPr>
          <p:cNvPr id="34" name="مستطيل: زوايا مستديرة 33">
            <a:extLst>
              <a:ext uri="{FF2B5EF4-FFF2-40B4-BE49-F238E27FC236}">
                <a16:creationId xmlns:a16="http://schemas.microsoft.com/office/drawing/2014/main" id="{3F53F03B-1290-83A9-2BB2-4B8FD19A14A1}"/>
              </a:ext>
            </a:extLst>
          </p:cNvPr>
          <p:cNvSpPr/>
          <p:nvPr/>
        </p:nvSpPr>
        <p:spPr>
          <a:xfrm>
            <a:off x="5126252" y="1432245"/>
            <a:ext cx="720000" cy="720000"/>
          </a:xfrm>
          <a:prstGeom prst="roundRect">
            <a:avLst/>
          </a:prstGeom>
          <a:solidFill>
            <a:srgbClr val="35A3C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35" name="Graphic 22">
            <a:extLst>
              <a:ext uri="{FF2B5EF4-FFF2-40B4-BE49-F238E27FC236}">
                <a16:creationId xmlns:a16="http://schemas.microsoft.com/office/drawing/2014/main" id="{1819DBB0-5CD0-EB34-2BFE-ECB957BF00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3864" y="1499857"/>
            <a:ext cx="584775" cy="584775"/>
          </a:xfrm>
          <a:prstGeom prst="rect">
            <a:avLst/>
          </a:prstGeom>
        </p:spPr>
      </p:pic>
      <p:sp>
        <p:nvSpPr>
          <p:cNvPr id="5" name="مربع نص 4">
            <a:extLst>
              <a:ext uri="{FF2B5EF4-FFF2-40B4-BE49-F238E27FC236}">
                <a16:creationId xmlns:a16="http://schemas.microsoft.com/office/drawing/2014/main" id="{D0850148-0D37-4FE6-5479-78F3197BAE75}"/>
              </a:ext>
            </a:extLst>
          </p:cNvPr>
          <p:cNvSpPr txBox="1"/>
          <p:nvPr/>
        </p:nvSpPr>
        <p:spPr>
          <a:xfrm>
            <a:off x="6722134" y="1388223"/>
            <a:ext cx="3945868" cy="1231106"/>
          </a:xfrm>
          <a:prstGeom prst="rect">
            <a:avLst/>
          </a:prstGeom>
          <a:noFill/>
        </p:spPr>
        <p:txBody>
          <a:bodyPr wrap="square" rtlCol="1">
            <a:spAutoFit/>
          </a:bodyPr>
          <a:lstStyle/>
          <a:p>
            <a:pPr algn="l" rtl="0"/>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SolarWinds Network Performance Monitor</a:t>
            </a:r>
            <a:endParaRPr lang="ar-YE" sz="2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l" rtl="0"/>
            <a:endParaRPr lang="ar-SA" dirty="0"/>
          </a:p>
        </p:txBody>
      </p:sp>
      <p:sp>
        <p:nvSpPr>
          <p:cNvPr id="6" name="مربع نص 5">
            <a:extLst>
              <a:ext uri="{FF2B5EF4-FFF2-40B4-BE49-F238E27FC236}">
                <a16:creationId xmlns:a16="http://schemas.microsoft.com/office/drawing/2014/main" id="{84A8E02B-F262-D51D-F60D-30273F16AD01}"/>
              </a:ext>
            </a:extLst>
          </p:cNvPr>
          <p:cNvSpPr txBox="1"/>
          <p:nvPr/>
        </p:nvSpPr>
        <p:spPr>
          <a:xfrm>
            <a:off x="1976054" y="1355594"/>
            <a:ext cx="2822875" cy="963330"/>
          </a:xfrm>
          <a:prstGeom prst="rect">
            <a:avLst/>
          </a:prstGeom>
          <a:noFill/>
        </p:spPr>
        <p:txBody>
          <a:bodyPr wrap="square" rtlCol="1">
            <a:spAutoFit/>
          </a:bodyPr>
          <a:lstStyle/>
          <a:p>
            <a:pPr algn="l" rtl="0"/>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ManageEngine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OpManager</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مستطيل: زوايا مستديرة 6">
            <a:extLst>
              <a:ext uri="{FF2B5EF4-FFF2-40B4-BE49-F238E27FC236}">
                <a16:creationId xmlns:a16="http://schemas.microsoft.com/office/drawing/2014/main" id="{3E95B030-18C0-E984-0661-56133C920427}"/>
              </a:ext>
            </a:extLst>
          </p:cNvPr>
          <p:cNvSpPr/>
          <p:nvPr/>
        </p:nvSpPr>
        <p:spPr>
          <a:xfrm>
            <a:off x="11362822" y="6299230"/>
            <a:ext cx="707298" cy="512354"/>
          </a:xfrm>
          <a:prstGeom prst="roundRect">
            <a:avLst/>
          </a:prstGeom>
          <a:noFill/>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accent1">
                    <a:lumMod val="75000"/>
                  </a:schemeClr>
                </a:solidFill>
              </a:rPr>
              <a:t>08</a:t>
            </a:r>
            <a:endParaRPr lang="ar-YE" b="1" dirty="0">
              <a:solidFill>
                <a:schemeClr val="accent1">
                  <a:lumMod val="75000"/>
                </a:schemeClr>
              </a:solidFill>
            </a:endParaRPr>
          </a:p>
        </p:txBody>
      </p:sp>
    </p:spTree>
    <p:extLst>
      <p:ext uri="{BB962C8B-B14F-4D97-AF65-F5344CB8AC3E}">
        <p14:creationId xmlns:p14="http://schemas.microsoft.com/office/powerpoint/2010/main" val="129567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right)">
                                      <p:cBhvr>
                                        <p:cTn id="23" dur="500"/>
                                        <p:tgtEl>
                                          <p:spTgt spid="3">
                                            <p:txEl>
                                              <p:pRg st="0" end="0"/>
                                            </p:txEl>
                                          </p:spTgt>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right)">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2">
                                            <p:txEl>
                                              <p:pRg st="0" end="0"/>
                                            </p:txEl>
                                          </p:spTgt>
                                        </p:tgtEl>
                                        <p:attrNameLst>
                                          <p:attrName>style.visibility</p:attrName>
                                        </p:attrNameLst>
                                      </p:cBhvr>
                                      <p:to>
                                        <p:strVal val="visible"/>
                                      </p:to>
                                    </p:set>
                                    <p:animEffect transition="in" filter="wipe(right)">
                                      <p:cBhvr>
                                        <p:cTn id="48" dur="500"/>
                                        <p:tgtEl>
                                          <p:spTgt spid="2">
                                            <p:txEl>
                                              <p:pRg st="0" end="0"/>
                                            </p:txEl>
                                          </p:spTgt>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
                                            <p:txEl>
                                              <p:pRg st="1" end="1"/>
                                            </p:txEl>
                                          </p:spTgt>
                                        </p:tgtEl>
                                        <p:attrNameLst>
                                          <p:attrName>style.visibility</p:attrName>
                                        </p:attrNameLst>
                                      </p:cBhvr>
                                      <p:to>
                                        <p:strVal val="visible"/>
                                      </p:to>
                                    </p:set>
                                    <p:animEffect transition="in" filter="wipe(right)">
                                      <p:cBhvr>
                                        <p:cTn id="5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1" grpId="0"/>
      <p:bldP spid="2" grpId="0" uiExpand="1" build="p"/>
      <p:bldP spid="3" grpId="0" uiExpand="1" build="p"/>
      <p:bldP spid="34" grpId="0" animBg="1"/>
      <p:bldP spid="5" grpId="0"/>
      <p:bldP spid="6" grpId="0"/>
    </p:bldLst>
  </p:timing>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722</Words>
  <Application>Microsoft Office PowerPoint</Application>
  <PresentationFormat>شاشة عريضة</PresentationFormat>
  <Paragraphs>179</Paragraphs>
  <Slides>49</Slides>
  <Notes>0</Notes>
  <HiddenSlides>0</HiddenSlides>
  <MMClips>0</MMClips>
  <ScaleCrop>false</ScaleCrop>
  <HeadingPairs>
    <vt:vector size="6" baseType="variant">
      <vt:variant>
        <vt:lpstr>الخطوط المستخدمة</vt:lpstr>
      </vt:variant>
      <vt:variant>
        <vt:i4>10</vt:i4>
      </vt:variant>
      <vt:variant>
        <vt:lpstr>نسق</vt:lpstr>
      </vt:variant>
      <vt:variant>
        <vt:i4>1</vt:i4>
      </vt:variant>
      <vt:variant>
        <vt:lpstr>عناوين الشرائح</vt:lpstr>
      </vt:variant>
      <vt:variant>
        <vt:i4>49</vt:i4>
      </vt:variant>
    </vt:vector>
  </HeadingPairs>
  <TitlesOfParts>
    <vt:vector size="60" baseType="lpstr">
      <vt:lpstr>A Jannat LT</vt:lpstr>
      <vt:lpstr>Algerian</vt:lpstr>
      <vt:lpstr>Arial</vt:lpstr>
      <vt:lpstr>Arial Rounded MT Bold</vt:lpstr>
      <vt:lpstr>Calibri</vt:lpstr>
      <vt:lpstr>Calibri Light</vt:lpstr>
      <vt:lpstr>Franklin Gothic Demi</vt:lpstr>
      <vt:lpstr>Led Italic Font</vt:lpstr>
      <vt:lpstr>Simplified Arabic</vt:lpstr>
      <vt:lpstr>Times New Roman</vt:lpstr>
      <vt:lpstr>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ComputerWorld</dc:creator>
  <cp:lastModifiedBy>HM Stakyus</cp:lastModifiedBy>
  <cp:revision>16</cp:revision>
  <dcterms:created xsi:type="dcterms:W3CDTF">2025-01-27T18:14:22Z</dcterms:created>
  <dcterms:modified xsi:type="dcterms:W3CDTF">2025-03-10T22:23:39Z</dcterms:modified>
</cp:coreProperties>
</file>